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9"/>
  </p:notesMasterIdLst>
  <p:sldIdLst>
    <p:sldId id="256" r:id="rId2"/>
    <p:sldId id="257" r:id="rId3"/>
    <p:sldId id="258" r:id="rId4"/>
    <p:sldId id="259" r:id="rId5"/>
    <p:sldId id="260" r:id="rId6"/>
    <p:sldId id="261" r:id="rId7"/>
    <p:sldId id="262" r:id="rId8"/>
    <p:sldId id="263" r:id="rId9"/>
    <p:sldId id="267" r:id="rId10"/>
    <p:sldId id="264" r:id="rId11"/>
    <p:sldId id="265" r:id="rId12"/>
    <p:sldId id="266" r:id="rId13"/>
    <p:sldId id="289" r:id="rId14"/>
    <p:sldId id="291" r:id="rId15"/>
    <p:sldId id="292" r:id="rId16"/>
    <p:sldId id="293" r:id="rId17"/>
    <p:sldId id="295" r:id="rId18"/>
    <p:sldId id="296" r:id="rId19"/>
    <p:sldId id="297" r:id="rId20"/>
    <p:sldId id="298" r:id="rId21"/>
    <p:sldId id="268" r:id="rId22"/>
    <p:sldId id="274" r:id="rId23"/>
    <p:sldId id="271" r:id="rId24"/>
    <p:sldId id="288"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B8F7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2" d="100"/>
          <a:sy n="62" d="100"/>
        </p:scale>
        <p:origin x="736" y="6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29E405-E4CF-4287-B130-5998522DA986}" type="datetimeFigureOut">
              <a:rPr lang="es-ES" smtClean="0"/>
              <a:t>11/12/2025</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6F0D1E-EE14-4E15-9A83-075A158C8AD2}" type="slidenum">
              <a:rPr lang="es-ES" smtClean="0"/>
              <a:t>‹Nº›</a:t>
            </a:fld>
            <a:endParaRPr lang="es-ES"/>
          </a:p>
        </p:txBody>
      </p:sp>
    </p:spTree>
    <p:extLst>
      <p:ext uri="{BB962C8B-B14F-4D97-AF65-F5344CB8AC3E}">
        <p14:creationId xmlns:p14="http://schemas.microsoft.com/office/powerpoint/2010/main" val="8773291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7</a:t>
            </a:fld>
            <a:endParaRPr lang="es-ES"/>
          </a:p>
        </p:txBody>
      </p:sp>
    </p:spTree>
    <p:extLst>
      <p:ext uri="{BB962C8B-B14F-4D97-AF65-F5344CB8AC3E}">
        <p14:creationId xmlns:p14="http://schemas.microsoft.com/office/powerpoint/2010/main" val="2289069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2"/>
        <p:cNvGrpSpPr/>
        <p:nvPr/>
      </p:nvGrpSpPr>
      <p:grpSpPr>
        <a:xfrm>
          <a:off x="0" y="0"/>
          <a:ext cx="0" cy="0"/>
          <a:chOff x="0" y="0"/>
          <a:chExt cx="0" cy="0"/>
        </a:xfrm>
      </p:grpSpPr>
      <p:sp>
        <p:nvSpPr>
          <p:cNvPr id="8863" name="Google Shape;8863;g8a18238110_0_20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4" name="Google Shape;8864;g8a18238110_0_2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8a18238110_0_20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8a18238110_0_20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0"/>
        <p:cNvGrpSpPr/>
        <p:nvPr/>
      </p:nvGrpSpPr>
      <p:grpSpPr>
        <a:xfrm>
          <a:off x="0" y="0"/>
          <a:ext cx="0" cy="0"/>
          <a:chOff x="0" y="0"/>
          <a:chExt cx="0" cy="0"/>
        </a:xfrm>
      </p:grpSpPr>
      <p:sp>
        <p:nvSpPr>
          <p:cNvPr id="9671" name="Google Shape;9671;g8a18238110_0_2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2" name="Google Shape;9672;g8a18238110_0_2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3"/>
        <p:cNvGrpSpPr/>
        <p:nvPr/>
      </p:nvGrpSpPr>
      <p:grpSpPr>
        <a:xfrm>
          <a:off x="0" y="0"/>
          <a:ext cx="0" cy="0"/>
          <a:chOff x="0" y="0"/>
          <a:chExt cx="0" cy="0"/>
        </a:xfrm>
      </p:grpSpPr>
      <p:sp>
        <p:nvSpPr>
          <p:cNvPr id="10464" name="Google Shape;10464;g8a18238110_0_2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5" name="Google Shape;10465;g8a18238110_0_2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8a18238110_0_2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8a18238110_0_2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8a18238110_0_23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8a18238110_0_23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9"/>
        <p:cNvGrpSpPr/>
        <p:nvPr/>
      </p:nvGrpSpPr>
      <p:grpSpPr>
        <a:xfrm>
          <a:off x="0" y="0"/>
          <a:ext cx="0" cy="0"/>
          <a:chOff x="0" y="0"/>
          <a:chExt cx="0" cy="0"/>
        </a:xfrm>
      </p:grpSpPr>
      <p:sp>
        <p:nvSpPr>
          <p:cNvPr id="12200" name="Google Shape;12200;g8a18238110_0_2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1" name="Google Shape;12201;g8a18238110_0_2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9</a:t>
            </a:fld>
            <a:endParaRPr lang="es-ES"/>
          </a:p>
        </p:txBody>
      </p:sp>
    </p:spTree>
    <p:extLst>
      <p:ext uri="{BB962C8B-B14F-4D97-AF65-F5344CB8AC3E}">
        <p14:creationId xmlns:p14="http://schemas.microsoft.com/office/powerpoint/2010/main" val="4216976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21</a:t>
            </a:fld>
            <a:endParaRPr lang="es-ES"/>
          </a:p>
        </p:txBody>
      </p:sp>
    </p:spTree>
    <p:extLst>
      <p:ext uri="{BB962C8B-B14F-4D97-AF65-F5344CB8AC3E}">
        <p14:creationId xmlns:p14="http://schemas.microsoft.com/office/powerpoint/2010/main" val="39542793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8a18238110_0_12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8a18238110_0_12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8a18238110_0_12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18238110_0_1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9"/>
        <p:cNvGrpSpPr/>
        <p:nvPr/>
      </p:nvGrpSpPr>
      <p:grpSpPr>
        <a:xfrm>
          <a:off x="0" y="0"/>
          <a:ext cx="0" cy="0"/>
          <a:chOff x="0" y="0"/>
          <a:chExt cx="0" cy="0"/>
        </a:xfrm>
      </p:grpSpPr>
      <p:sp>
        <p:nvSpPr>
          <p:cNvPr id="7500" name="Google Shape;7500;g8a18238110_0_19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1" name="Google Shape;7501;g8a18238110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6"/>
        <p:cNvGrpSpPr/>
        <p:nvPr/>
      </p:nvGrpSpPr>
      <p:grpSpPr>
        <a:xfrm>
          <a:off x="0" y="0"/>
          <a:ext cx="0" cy="0"/>
          <a:chOff x="0" y="0"/>
          <a:chExt cx="0" cy="0"/>
        </a:xfrm>
      </p:grpSpPr>
      <p:sp>
        <p:nvSpPr>
          <p:cNvPr id="7927" name="Google Shape;7927;g8a18238110_0_195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8" name="Google Shape;7928;g8a18238110_0_19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9"/>
        <p:cNvGrpSpPr/>
        <p:nvPr/>
      </p:nvGrpSpPr>
      <p:grpSpPr>
        <a:xfrm>
          <a:off x="0" y="0"/>
          <a:ext cx="0" cy="0"/>
          <a:chOff x="0" y="0"/>
          <a:chExt cx="0" cy="0"/>
        </a:xfrm>
      </p:grpSpPr>
      <p:sp>
        <p:nvSpPr>
          <p:cNvPr id="8090" name="Google Shape;8090;g8a18238110_0_19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1" name="Google Shape;8091;g8a18238110_0_19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1"/>
        <p:cNvGrpSpPr/>
        <p:nvPr/>
      </p:nvGrpSpPr>
      <p:grpSpPr>
        <a:xfrm>
          <a:off x="0" y="0"/>
          <a:ext cx="0" cy="0"/>
          <a:chOff x="0" y="0"/>
          <a:chExt cx="0" cy="0"/>
        </a:xfrm>
      </p:grpSpPr>
      <p:sp>
        <p:nvSpPr>
          <p:cNvPr id="8492" name="Google Shape;8492;g8a18238110_0_20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3" name="Google Shape;8493;g8a18238110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7C829B-8405-EC6F-A452-A7EB7FE908D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34172247-E46F-0E7E-1743-AC79E55542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46192334-DF51-27FF-8205-8CB16E09EFE5}"/>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D8871AAC-3FBF-EAFC-6365-620DFE919C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31071B4-8138-5FFB-5D95-07F175250967}"/>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463876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6AED98-D007-09D8-3C0F-C1FAA92420CD}"/>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35E80B9-DBCF-1AC5-068A-6506A0F9B341}"/>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5B4C7A6-BE4B-0C92-DB6F-7FC6E0BF85DB}"/>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8492C305-5A2C-9A07-E333-839CEDAB745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EE77FC2-2F56-8093-52B8-54A0DAE133E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649705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7822BF-BDC1-CB6F-B0E6-C594190A950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2DFCC92-1986-E1CC-F3CE-83E31360597F}"/>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2D8FB75E-2A3C-7634-6E40-21F73B26D066}"/>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FA7287C4-0CB5-105F-6DD2-B1FB73DA11A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33A442F-47CF-70E8-FADA-5012D4C4BDC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11851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6801138-B381-2843-B256-9FC70E6CB08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535F9A8-216C-8FAE-FA53-6E46B5373E6A}"/>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B96B22C1-DE53-D227-F037-479E371568D0}"/>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F903AA62-224C-6C83-5234-BD18CEE9C59C}"/>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D97FA5C8-5784-CA4D-A744-AEAC61B6D31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45257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73E55-3960-978D-12F1-91D14C296241}"/>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145E105-21C0-9381-0CB0-7E19D1CE2F4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4338369D-1875-EAC2-0FA9-D4ABA1C90B10}"/>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67C7C8A2-3F00-8A76-4ED5-D7BDD04030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34037B94-49D5-0E8A-05B5-3E7200B5316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51625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CA5C4B-C6BA-CF91-B112-71104C87DB3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23E382D-026F-D957-F0B7-65804088290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F628D6D3-E7D8-4FB5-2502-DE7E4F4FE26B}"/>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E0785591-A32A-BECF-99CD-30C05F8A31A0}"/>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6" name="Marcador de pie de página 5">
            <a:extLst>
              <a:ext uri="{FF2B5EF4-FFF2-40B4-BE49-F238E27FC236}">
                <a16:creationId xmlns:a16="http://schemas.microsoft.com/office/drawing/2014/main" id="{6A279912-2A8B-DD71-9494-2A68D598A46A}"/>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E9B1F47C-3F20-8B93-A1CF-90526FC269C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26815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57172E-D97D-CD50-4303-E5E2883F5200}"/>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40EC20D-9A27-A491-B51F-E6642B323C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FD100E8F-EFAB-57E4-E507-5BCE77457C1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FB67F538-6A17-D483-2B10-44C0F2A2F0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CA4F9AE-5AA5-4778-3198-7DBEF08252A6}"/>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3AD93463-805C-0145-3E0A-81DF92B7D4FF}"/>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8" name="Marcador de pie de página 7">
            <a:extLst>
              <a:ext uri="{FF2B5EF4-FFF2-40B4-BE49-F238E27FC236}">
                <a16:creationId xmlns:a16="http://schemas.microsoft.com/office/drawing/2014/main" id="{C1B71F20-0081-5D34-5094-76885AED3CC0}"/>
              </a:ext>
            </a:extLst>
          </p:cNvPr>
          <p:cNvSpPr>
            <a:spLocks noGrp="1"/>
          </p:cNvSpPr>
          <p:nvPr>
            <p:ph type="ftr" sz="quarter" idx="11"/>
          </p:nvPr>
        </p:nvSpPr>
        <p:spPr/>
        <p:txBody>
          <a:bodyPr/>
          <a:lstStyle/>
          <a:p>
            <a:endParaRPr lang="es-ES"/>
          </a:p>
        </p:txBody>
      </p:sp>
      <p:sp>
        <p:nvSpPr>
          <p:cNvPr id="9" name="Marcador de número de diapositiva 8">
            <a:extLst>
              <a:ext uri="{FF2B5EF4-FFF2-40B4-BE49-F238E27FC236}">
                <a16:creationId xmlns:a16="http://schemas.microsoft.com/office/drawing/2014/main" id="{BFABB1C9-FA60-1F2C-E14B-F0AF2160F909}"/>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3986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D6C52E-34EE-3197-FEFE-C087EC8EFB1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A53F3005-C839-BF0B-ADD5-E9B2857844C6}"/>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4" name="Marcador de pie de página 3">
            <a:extLst>
              <a:ext uri="{FF2B5EF4-FFF2-40B4-BE49-F238E27FC236}">
                <a16:creationId xmlns:a16="http://schemas.microsoft.com/office/drawing/2014/main" id="{CAFC5839-7317-E09A-1852-C3E8EC462981}"/>
              </a:ext>
            </a:extLst>
          </p:cNvPr>
          <p:cNvSpPr>
            <a:spLocks noGrp="1"/>
          </p:cNvSpPr>
          <p:nvPr>
            <p:ph type="ftr" sz="quarter" idx="11"/>
          </p:nvPr>
        </p:nvSpPr>
        <p:spPr/>
        <p:txBody>
          <a:bodyPr/>
          <a:lstStyle/>
          <a:p>
            <a:endParaRPr lang="es-ES"/>
          </a:p>
        </p:txBody>
      </p:sp>
      <p:sp>
        <p:nvSpPr>
          <p:cNvPr id="5" name="Marcador de número de diapositiva 4">
            <a:extLst>
              <a:ext uri="{FF2B5EF4-FFF2-40B4-BE49-F238E27FC236}">
                <a16:creationId xmlns:a16="http://schemas.microsoft.com/office/drawing/2014/main" id="{8E80811D-00FE-93EF-B37F-D2A3D340625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90473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972B217-FF4E-93A5-1212-91A4FA5FD76A}"/>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3" name="Marcador de pie de página 2">
            <a:extLst>
              <a:ext uri="{FF2B5EF4-FFF2-40B4-BE49-F238E27FC236}">
                <a16:creationId xmlns:a16="http://schemas.microsoft.com/office/drawing/2014/main" id="{3C31BD98-22E7-C45B-95D4-947AF453E7BE}"/>
              </a:ext>
            </a:extLst>
          </p:cNvPr>
          <p:cNvSpPr>
            <a:spLocks noGrp="1"/>
          </p:cNvSpPr>
          <p:nvPr>
            <p:ph type="ftr" sz="quarter" idx="11"/>
          </p:nvPr>
        </p:nvSpPr>
        <p:spPr/>
        <p:txBody>
          <a:bodyPr/>
          <a:lstStyle/>
          <a:p>
            <a:endParaRPr lang="es-ES"/>
          </a:p>
        </p:txBody>
      </p:sp>
      <p:sp>
        <p:nvSpPr>
          <p:cNvPr id="4" name="Marcador de número de diapositiva 3">
            <a:extLst>
              <a:ext uri="{FF2B5EF4-FFF2-40B4-BE49-F238E27FC236}">
                <a16:creationId xmlns:a16="http://schemas.microsoft.com/office/drawing/2014/main" id="{E421D410-C1CB-906E-6CBD-A6EFB85D612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364029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E0E6B5-1AB1-2A20-ABC4-3D7710CFAC8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696EA377-404D-DBC4-249A-28CC874C69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8F54D06-6575-3FAB-0B06-BB1740C7DA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0F9AD6AB-57CD-817E-AC56-54E5D12357D6}"/>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6" name="Marcador de pie de página 5">
            <a:extLst>
              <a:ext uri="{FF2B5EF4-FFF2-40B4-BE49-F238E27FC236}">
                <a16:creationId xmlns:a16="http://schemas.microsoft.com/office/drawing/2014/main" id="{F5E8A6B8-57AB-29A8-50E0-E2C25410D91B}"/>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12F8FF3E-5050-648C-ACF4-EA0B2FFB239E}"/>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87327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71E81D-E96E-DC29-A98A-D8C5DA261707}"/>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7F23BE22-9AC4-9835-B562-8B679402C7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E5796D08-5BD1-2C25-CFC4-941B92E760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84BB42A-F563-0724-C589-785E23FA1957}"/>
              </a:ext>
            </a:extLst>
          </p:cNvPr>
          <p:cNvSpPr>
            <a:spLocks noGrp="1"/>
          </p:cNvSpPr>
          <p:nvPr>
            <p:ph type="dt" sz="half" idx="10"/>
          </p:nvPr>
        </p:nvSpPr>
        <p:spPr/>
        <p:txBody>
          <a:bodyPr/>
          <a:lstStyle/>
          <a:p>
            <a:fld id="{209620FA-8393-4D93-A492-41817E109B22}" type="datetimeFigureOut">
              <a:rPr lang="es-ES" smtClean="0"/>
              <a:t>11/12/2025</a:t>
            </a:fld>
            <a:endParaRPr lang="es-ES"/>
          </a:p>
        </p:txBody>
      </p:sp>
      <p:sp>
        <p:nvSpPr>
          <p:cNvPr id="6" name="Marcador de pie de página 5">
            <a:extLst>
              <a:ext uri="{FF2B5EF4-FFF2-40B4-BE49-F238E27FC236}">
                <a16:creationId xmlns:a16="http://schemas.microsoft.com/office/drawing/2014/main" id="{F2491025-76A7-7566-2BF3-63616C1CC723}"/>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B50313C4-15F7-2610-D7C0-A0264789959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82615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6522D7-30CC-A10B-B64C-309CD4ADD20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64561A29-4840-1DDB-9E02-92F2982531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FF8A82A8-EFDD-DA60-F002-0AE6851528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09620FA-8393-4D93-A492-41817E109B22}" type="datetimeFigureOut">
              <a:rPr lang="es-ES" smtClean="0"/>
              <a:t>11/12/2025</a:t>
            </a:fld>
            <a:endParaRPr lang="es-ES"/>
          </a:p>
        </p:txBody>
      </p:sp>
      <p:sp>
        <p:nvSpPr>
          <p:cNvPr id="5" name="Marcador de pie de página 4">
            <a:extLst>
              <a:ext uri="{FF2B5EF4-FFF2-40B4-BE49-F238E27FC236}">
                <a16:creationId xmlns:a16="http://schemas.microsoft.com/office/drawing/2014/main" id="{6A9BA452-A1C3-F67E-141C-7456ACD040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ES"/>
          </a:p>
        </p:txBody>
      </p:sp>
      <p:sp>
        <p:nvSpPr>
          <p:cNvPr id="6" name="Marcador de número de diapositiva 5">
            <a:extLst>
              <a:ext uri="{FF2B5EF4-FFF2-40B4-BE49-F238E27FC236}">
                <a16:creationId xmlns:a16="http://schemas.microsoft.com/office/drawing/2014/main" id="{AE87A9C4-5086-8F79-41F3-C83F3088433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825EDB-9DB7-4EF7-9CF9-9588D9321DE0}" type="slidenum">
              <a:rPr lang="es-ES" smtClean="0"/>
              <a:t>‹Nº›</a:t>
            </a:fld>
            <a:endParaRPr lang="es-ES"/>
          </a:p>
        </p:txBody>
      </p:sp>
    </p:spTree>
    <p:extLst>
      <p:ext uri="{BB962C8B-B14F-4D97-AF65-F5344CB8AC3E}">
        <p14:creationId xmlns:p14="http://schemas.microsoft.com/office/powerpoint/2010/main" val="24888755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1.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24.png"/><Relationship Id="rId4" Type="http://schemas.openxmlformats.org/officeDocument/2006/relationships/image" Target="../media/image23.png"/></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9.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hyperlink" Target="http://www.canva.com/" TargetMode="External"/><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10.png"/><Relationship Id="rId4" Type="http://schemas.openxmlformats.org/officeDocument/2006/relationships/image" Target="../media/image15.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0">
            <a:extLst>
              <a:ext uri="{FF2B5EF4-FFF2-40B4-BE49-F238E27FC236}">
                <a16:creationId xmlns:a16="http://schemas.microsoft.com/office/drawing/2014/main" id="{AFFFC57D-4024-233D-A715-B69030FFC9D9}"/>
              </a:ext>
            </a:extLst>
          </p:cNvPr>
          <p:cNvSpPr txBox="1">
            <a:spLocks noGrp="1"/>
          </p:cNvSpPr>
          <p:nvPr>
            <p:ph type="subTitle" idx="1"/>
          </p:nvPr>
        </p:nvSpPr>
        <p:spPr>
          <a:xfrm>
            <a:off x="2685060" y="4143193"/>
            <a:ext cx="7263828" cy="10884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b="1" dirty="0">
                <a:solidFill>
                  <a:srgbClr val="0070C0"/>
                </a:solidFill>
              </a:rPr>
              <a:t>XIX Premio </a:t>
            </a:r>
            <a:r>
              <a:rPr lang="en" b="1" dirty="0">
                <a:solidFill>
                  <a:srgbClr val="0070C0"/>
                </a:solidFill>
                <a:latin typeface="Calibri" panose="020F0502020204030204" pitchFamily="34" charset="0"/>
                <a:ea typeface="Calibri" panose="020F0502020204030204" pitchFamily="34" charset="0"/>
                <a:cs typeface="Calibri" panose="020F0502020204030204" pitchFamily="34" charset="0"/>
              </a:rPr>
              <a:t>Creación</a:t>
            </a:r>
            <a:r>
              <a:rPr lang="en" b="1" dirty="0">
                <a:solidFill>
                  <a:srgbClr val="0070C0"/>
                </a:solidFill>
              </a:rPr>
              <a:t> de Empresas (modalidad III):</a:t>
            </a:r>
          </a:p>
          <a:p>
            <a:pPr marL="0" lvl="0" indent="0" algn="ctr" rtl="0">
              <a:spcBef>
                <a:spcPts val="0"/>
              </a:spcBef>
              <a:spcAft>
                <a:spcPts val="0"/>
              </a:spcAft>
              <a:buNone/>
            </a:pPr>
            <a:r>
              <a:rPr lang="es-ES" b="1" dirty="0">
                <a:solidFill>
                  <a:srgbClr val="0070C0"/>
                </a:solidFill>
              </a:rPr>
              <a:t>EMPRENDEDORES F.P.</a:t>
            </a:r>
          </a:p>
          <a:p>
            <a:pPr marL="0" lvl="0" indent="0" algn="ctr" rtl="0">
              <a:spcBef>
                <a:spcPts val="0"/>
              </a:spcBef>
              <a:spcAft>
                <a:spcPts val="0"/>
              </a:spcAft>
              <a:buNone/>
            </a:pPr>
            <a:endParaRPr lang="es-ES" b="1" dirty="0">
              <a:solidFill>
                <a:srgbClr val="0070C0"/>
              </a:solidFill>
            </a:endParaRPr>
          </a:p>
          <a:p>
            <a:pPr marL="0" lvl="0" indent="0" algn="ctr" rtl="0">
              <a:spcBef>
                <a:spcPts val="0"/>
              </a:spcBef>
              <a:spcAft>
                <a:spcPts val="0"/>
              </a:spcAft>
              <a:buNone/>
            </a:pPr>
            <a:r>
              <a:rPr lang="es-ES" b="1" dirty="0">
                <a:solidFill>
                  <a:srgbClr val="0070C0"/>
                </a:solidFill>
              </a:rPr>
              <a:t>Patrocinado por:</a:t>
            </a:r>
            <a:endParaRPr dirty="0">
              <a:solidFill>
                <a:srgbClr val="0070C0"/>
              </a:solidFill>
            </a:endParaRPr>
          </a:p>
        </p:txBody>
      </p:sp>
      <p:sp>
        <p:nvSpPr>
          <p:cNvPr id="8" name="Google Shape;348;p40">
            <a:extLst>
              <a:ext uri="{FF2B5EF4-FFF2-40B4-BE49-F238E27FC236}">
                <a16:creationId xmlns:a16="http://schemas.microsoft.com/office/drawing/2014/main" id="{1848CEAF-02F7-EB0B-1202-53DC38403F5C}"/>
              </a:ext>
            </a:extLst>
          </p:cNvPr>
          <p:cNvSpPr txBox="1">
            <a:spLocks noGrp="1"/>
          </p:cNvSpPr>
          <p:nvPr>
            <p:ph type="ctrTitle"/>
          </p:nvPr>
        </p:nvSpPr>
        <p:spPr>
          <a:xfrm>
            <a:off x="2139713" y="1810741"/>
            <a:ext cx="8354521"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Nombre de la idea de negocio o empresa</a:t>
            </a:r>
            <a:endParaRPr dirty="0">
              <a:latin typeface="Calibri" panose="020F0502020204030204" pitchFamily="34" charset="0"/>
              <a:ea typeface="Calibri" panose="020F0502020204030204" pitchFamily="34" charset="0"/>
              <a:cs typeface="Calibri" panose="020F0502020204030204" pitchFamily="34" charset="0"/>
            </a:endParaRPr>
          </a:p>
        </p:txBody>
      </p:sp>
      <p:cxnSp>
        <p:nvCxnSpPr>
          <p:cNvPr id="9" name="Google Shape;349;p40">
            <a:extLst>
              <a:ext uri="{FF2B5EF4-FFF2-40B4-BE49-F238E27FC236}">
                <a16:creationId xmlns:a16="http://schemas.microsoft.com/office/drawing/2014/main" id="{E5544A14-AB35-FA05-3B4D-528CAF206AE3}"/>
              </a:ext>
            </a:extLst>
          </p:cNvPr>
          <p:cNvCxnSpPr>
            <a:cxnSpLocks/>
          </p:cNvCxnSpPr>
          <p:nvPr/>
        </p:nvCxnSpPr>
        <p:spPr>
          <a:xfrm>
            <a:off x="3023891" y="3218688"/>
            <a:ext cx="6400224" cy="0"/>
          </a:xfrm>
          <a:prstGeom prst="straightConnector1">
            <a:avLst/>
          </a:prstGeom>
          <a:noFill/>
          <a:ln w="19050" cap="flat" cmpd="sng">
            <a:solidFill>
              <a:schemeClr val="dk1"/>
            </a:solidFill>
            <a:prstDash val="solid"/>
            <a:round/>
            <a:headEnd type="none" w="med" len="med"/>
            <a:tailEnd type="none" w="med" len="med"/>
          </a:ln>
        </p:spPr>
      </p:cxn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3016" y="0"/>
            <a:ext cx="1304818" cy="1962804"/>
          </a:xfrm>
          <a:prstGeom prst="rect">
            <a:avLst/>
          </a:prstGeom>
        </p:spPr>
      </p:pic>
      <p:pic>
        <p:nvPicPr>
          <p:cNvPr id="6" name="Imagen 5" descr="Icono&#10;&#10;El contenido generado por IA puede ser incorrecto.">
            <a:extLst>
              <a:ext uri="{FF2B5EF4-FFF2-40B4-BE49-F238E27FC236}">
                <a16:creationId xmlns:a16="http://schemas.microsoft.com/office/drawing/2014/main" id="{27BB06C5-BF33-B818-A7C8-D02062DDD6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31489" y="123468"/>
            <a:ext cx="1160511" cy="1715868"/>
          </a:xfrm>
          <a:prstGeom prst="rect">
            <a:avLst/>
          </a:prstGeom>
        </p:spPr>
      </p:pic>
      <p:pic>
        <p:nvPicPr>
          <p:cNvPr id="16" name="Imagen 15" descr="Logotipo&#10;&#10;El contenido generado por IA puede ser incorrecto.">
            <a:extLst>
              <a:ext uri="{FF2B5EF4-FFF2-40B4-BE49-F238E27FC236}">
                <a16:creationId xmlns:a16="http://schemas.microsoft.com/office/drawing/2014/main" id="{486A83D9-17F6-948E-D66F-B79091361D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14200" y="123468"/>
            <a:ext cx="1963600" cy="1065252"/>
          </a:xfrm>
          <a:prstGeom prst="rect">
            <a:avLst/>
          </a:prstGeom>
        </p:spPr>
      </p:pic>
      <p:pic>
        <p:nvPicPr>
          <p:cNvPr id="3" name="Imagen 2" descr="Imagen en blanco y negro&#10;&#10;El contenido generado por IA puede ser incorrecto.">
            <a:extLst>
              <a:ext uri="{FF2B5EF4-FFF2-40B4-BE49-F238E27FC236}">
                <a16:creationId xmlns:a16="http://schemas.microsoft.com/office/drawing/2014/main" id="{69135C99-5CFC-0F7E-7311-229D8F4D232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85992" y="5781194"/>
            <a:ext cx="3728021" cy="726964"/>
          </a:xfrm>
          <a:prstGeom prst="rect">
            <a:avLst/>
          </a:prstGeom>
        </p:spPr>
      </p:pic>
    </p:spTree>
    <p:extLst>
      <p:ext uri="{BB962C8B-B14F-4D97-AF65-F5344CB8AC3E}">
        <p14:creationId xmlns:p14="http://schemas.microsoft.com/office/powerpoint/2010/main" val="314985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09;p49">
            <a:extLst>
              <a:ext uri="{FF2B5EF4-FFF2-40B4-BE49-F238E27FC236}">
                <a16:creationId xmlns:a16="http://schemas.microsoft.com/office/drawing/2014/main" id="{44D062BE-7E9A-7081-46AF-EFC11AB2478F}"/>
              </a:ext>
            </a:extLst>
          </p:cNvPr>
          <p:cNvSpPr txBox="1">
            <a:spLocks/>
          </p:cNvSpPr>
          <p:nvPr/>
        </p:nvSpPr>
        <p:spPr>
          <a:xfrm>
            <a:off x="2121824" y="3044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Modelo de negocio (monetización)</a:t>
            </a:r>
          </a:p>
        </p:txBody>
      </p:sp>
      <p:sp>
        <p:nvSpPr>
          <p:cNvPr id="4" name="Google Shape;510;p49">
            <a:extLst>
              <a:ext uri="{FF2B5EF4-FFF2-40B4-BE49-F238E27FC236}">
                <a16:creationId xmlns:a16="http://schemas.microsoft.com/office/drawing/2014/main" id="{F793C19C-C4EE-3C50-E5A2-7E36971ED9F5}"/>
              </a:ext>
            </a:extLst>
          </p:cNvPr>
          <p:cNvSpPr txBox="1">
            <a:spLocks/>
          </p:cNvSpPr>
          <p:nvPr/>
        </p:nvSpPr>
        <p:spPr>
          <a:xfrm>
            <a:off x="1210865" y="4592071"/>
            <a:ext cx="4398824"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al establecimiento de hostelería un 15% de comisión sobre el precio total de la reserva. </a:t>
            </a:r>
          </a:p>
        </p:txBody>
      </p:sp>
      <p:sp>
        <p:nvSpPr>
          <p:cNvPr id="5" name="Google Shape;511;p49">
            <a:extLst>
              <a:ext uri="{FF2B5EF4-FFF2-40B4-BE49-F238E27FC236}">
                <a16:creationId xmlns:a16="http://schemas.microsoft.com/office/drawing/2014/main" id="{D7D82873-B740-A76B-5CE8-053A5CE986B6}"/>
              </a:ext>
            </a:extLst>
          </p:cNvPr>
          <p:cNvSpPr txBox="1">
            <a:spLocks/>
          </p:cNvSpPr>
          <p:nvPr/>
        </p:nvSpPr>
        <p:spPr>
          <a:xfrm>
            <a:off x="6510416" y="4654509"/>
            <a:ext cx="4719238"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X€ por insertar anuncios de hoteles en el banner de la plataforma. También cobramos por inserciones en las campañas de email que enviamos a nuestra base de datos.  </a:t>
            </a:r>
          </a:p>
        </p:txBody>
      </p:sp>
      <p:sp>
        <p:nvSpPr>
          <p:cNvPr id="6" name="Google Shape;512;p49">
            <a:extLst>
              <a:ext uri="{FF2B5EF4-FFF2-40B4-BE49-F238E27FC236}">
                <a16:creationId xmlns:a16="http://schemas.microsoft.com/office/drawing/2014/main" id="{12634189-545F-06B0-DD6D-04E64B06F571}"/>
              </a:ext>
            </a:extLst>
          </p:cNvPr>
          <p:cNvSpPr txBox="1">
            <a:spLocks/>
          </p:cNvSpPr>
          <p:nvPr/>
        </p:nvSpPr>
        <p:spPr>
          <a:xfrm>
            <a:off x="713224" y="3280614"/>
            <a:ext cx="4896465"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comisiones</a:t>
            </a:r>
          </a:p>
        </p:txBody>
      </p:sp>
      <p:sp>
        <p:nvSpPr>
          <p:cNvPr id="7" name="Google Shape;513;p49">
            <a:extLst>
              <a:ext uri="{FF2B5EF4-FFF2-40B4-BE49-F238E27FC236}">
                <a16:creationId xmlns:a16="http://schemas.microsoft.com/office/drawing/2014/main" id="{83491A26-BE5F-3AF1-3BF2-76C695F8C888}"/>
              </a:ext>
            </a:extLst>
          </p:cNvPr>
          <p:cNvSpPr txBox="1">
            <a:spLocks/>
          </p:cNvSpPr>
          <p:nvPr/>
        </p:nvSpPr>
        <p:spPr>
          <a:xfrm>
            <a:off x="6572039" y="3189750"/>
            <a:ext cx="4220627"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publicidad </a:t>
            </a:r>
          </a:p>
        </p:txBody>
      </p:sp>
      <p:grpSp>
        <p:nvGrpSpPr>
          <p:cNvPr id="8" name="Google Shape;514;p49">
            <a:extLst>
              <a:ext uri="{FF2B5EF4-FFF2-40B4-BE49-F238E27FC236}">
                <a16:creationId xmlns:a16="http://schemas.microsoft.com/office/drawing/2014/main" id="{2E5729A3-6528-9ABB-9512-D354AF62D0E9}"/>
              </a:ext>
            </a:extLst>
          </p:cNvPr>
          <p:cNvGrpSpPr/>
          <p:nvPr/>
        </p:nvGrpSpPr>
        <p:grpSpPr>
          <a:xfrm>
            <a:off x="2562993" y="2567729"/>
            <a:ext cx="564608" cy="566922"/>
            <a:chOff x="3539102" y="2427549"/>
            <a:chExt cx="355099" cy="355481"/>
          </a:xfrm>
        </p:grpSpPr>
        <p:sp>
          <p:nvSpPr>
            <p:cNvPr id="9" name="Google Shape;515;p49">
              <a:extLst>
                <a:ext uri="{FF2B5EF4-FFF2-40B4-BE49-F238E27FC236}">
                  <a16:creationId xmlns:a16="http://schemas.microsoft.com/office/drawing/2014/main" id="{EE905A76-8FC1-A54C-723C-2BA8AB06D77E}"/>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16;p49">
              <a:extLst>
                <a:ext uri="{FF2B5EF4-FFF2-40B4-BE49-F238E27FC236}">
                  <a16:creationId xmlns:a16="http://schemas.microsoft.com/office/drawing/2014/main" id="{7A7F5FBC-1848-DCE9-C599-F989C1B7722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 name="Google Shape;517;p49">
            <a:extLst>
              <a:ext uri="{FF2B5EF4-FFF2-40B4-BE49-F238E27FC236}">
                <a16:creationId xmlns:a16="http://schemas.microsoft.com/office/drawing/2014/main" id="{CD3EA455-486C-6069-BCE2-7FF7969189DE}"/>
              </a:ext>
            </a:extLst>
          </p:cNvPr>
          <p:cNvGrpSpPr/>
          <p:nvPr/>
        </p:nvGrpSpPr>
        <p:grpSpPr>
          <a:xfrm>
            <a:off x="9418689" y="2286070"/>
            <a:ext cx="420635" cy="563318"/>
            <a:chOff x="903530" y="3806125"/>
            <a:chExt cx="264550" cy="353222"/>
          </a:xfrm>
        </p:grpSpPr>
        <p:sp>
          <p:nvSpPr>
            <p:cNvPr id="12" name="Google Shape;518;p49">
              <a:extLst>
                <a:ext uri="{FF2B5EF4-FFF2-40B4-BE49-F238E27FC236}">
                  <a16:creationId xmlns:a16="http://schemas.microsoft.com/office/drawing/2014/main" id="{602C7D50-8D30-2095-7529-A97B75CB6FBD}"/>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19;p49">
              <a:extLst>
                <a:ext uri="{FF2B5EF4-FFF2-40B4-BE49-F238E27FC236}">
                  <a16:creationId xmlns:a16="http://schemas.microsoft.com/office/drawing/2014/main" id="{752D8435-C7B4-3D3F-4565-4D14BE6C428D}"/>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20;p49">
              <a:extLst>
                <a:ext uri="{FF2B5EF4-FFF2-40B4-BE49-F238E27FC236}">
                  <a16:creationId xmlns:a16="http://schemas.microsoft.com/office/drawing/2014/main" id="{76BBAD0C-3CAC-8467-15C8-7C33AF48C73D}"/>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21;p49">
              <a:extLst>
                <a:ext uri="{FF2B5EF4-FFF2-40B4-BE49-F238E27FC236}">
                  <a16:creationId xmlns:a16="http://schemas.microsoft.com/office/drawing/2014/main" id="{4688E3C8-3056-2EEC-9C31-8C16443EF09D}"/>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6" name="Google Shape;522;p49">
            <a:extLst>
              <a:ext uri="{FF2B5EF4-FFF2-40B4-BE49-F238E27FC236}">
                <a16:creationId xmlns:a16="http://schemas.microsoft.com/office/drawing/2014/main" id="{11FF36D7-AD09-E007-39D3-1BF6C7AE00B3}"/>
              </a:ext>
            </a:extLst>
          </p:cNvPr>
          <p:cNvCxnSpPr>
            <a:cxnSpLocks/>
          </p:cNvCxnSpPr>
          <p:nvPr/>
        </p:nvCxnSpPr>
        <p:spPr>
          <a:xfrm>
            <a:off x="1210865" y="3931666"/>
            <a:ext cx="3915939" cy="0"/>
          </a:xfrm>
          <a:prstGeom prst="straightConnector1">
            <a:avLst/>
          </a:prstGeom>
          <a:noFill/>
          <a:ln w="19050" cap="flat" cmpd="sng">
            <a:solidFill>
              <a:srgbClr val="3A4258"/>
            </a:solidFill>
            <a:prstDash val="solid"/>
            <a:round/>
            <a:headEnd type="none" w="med" len="med"/>
            <a:tailEnd type="none" w="med" len="med"/>
          </a:ln>
        </p:spPr>
      </p:cxnSp>
      <p:cxnSp>
        <p:nvCxnSpPr>
          <p:cNvPr id="17" name="Google Shape;523;p49">
            <a:extLst>
              <a:ext uri="{FF2B5EF4-FFF2-40B4-BE49-F238E27FC236}">
                <a16:creationId xmlns:a16="http://schemas.microsoft.com/office/drawing/2014/main" id="{DFB23932-48A4-BAF3-E7FF-3C1DB4202588}"/>
              </a:ext>
            </a:extLst>
          </p:cNvPr>
          <p:cNvCxnSpPr>
            <a:cxnSpLocks/>
          </p:cNvCxnSpPr>
          <p:nvPr/>
        </p:nvCxnSpPr>
        <p:spPr>
          <a:xfrm>
            <a:off x="7024124" y="3842535"/>
            <a:ext cx="3691822" cy="0"/>
          </a:xfrm>
          <a:prstGeom prst="straightConnector1">
            <a:avLst/>
          </a:prstGeom>
          <a:noFill/>
          <a:ln w="19050" cap="flat" cmpd="sng">
            <a:solidFill>
              <a:srgbClr val="3A4258"/>
            </a:solidFill>
            <a:prstDash val="solid"/>
            <a:round/>
            <a:headEnd type="none" w="med" len="med"/>
            <a:tailEnd type="none" w="med" len="med"/>
          </a:ln>
        </p:spPr>
      </p:cxnSp>
      <p:sp>
        <p:nvSpPr>
          <p:cNvPr id="18" name="Google Shape;524;p49">
            <a:extLst>
              <a:ext uri="{FF2B5EF4-FFF2-40B4-BE49-F238E27FC236}">
                <a16:creationId xmlns:a16="http://schemas.microsoft.com/office/drawing/2014/main" id="{BACDF71C-FF79-A33B-187D-89D37AE3D9C7}"/>
              </a:ext>
            </a:extLst>
          </p:cNvPr>
          <p:cNvSpPr txBox="1"/>
          <p:nvPr/>
        </p:nvSpPr>
        <p:spPr>
          <a:xfrm>
            <a:off x="1006867" y="1061083"/>
            <a:ext cx="10078949" cy="475513"/>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de qué forma su idea de negocio generará ingresos. Puedes tener varias fuentes de ingresos: venta directa del producto, comisiones e intermediaciones, freemium, suscripción, etc.</a:t>
            </a:r>
            <a:endParaRPr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26" name="Imagen 25">
            <a:extLst>
              <a:ext uri="{FF2B5EF4-FFF2-40B4-BE49-F238E27FC236}">
                <a16:creationId xmlns:a16="http://schemas.microsoft.com/office/drawing/2014/main" id="{1F717EB7-0116-3FAA-D4F5-04F12E10FABD}"/>
              </a:ext>
            </a:extLst>
          </p:cNvPr>
          <p:cNvPicPr>
            <a:picLocks noChangeAspect="1"/>
          </p:cNvPicPr>
          <p:nvPr/>
        </p:nvPicPr>
        <p:blipFill>
          <a:blip r:embed="rId2"/>
          <a:stretch>
            <a:fillRect/>
          </a:stretch>
        </p:blipFill>
        <p:spPr>
          <a:xfrm>
            <a:off x="10887127" y="249930"/>
            <a:ext cx="969348" cy="920576"/>
          </a:xfrm>
          <a:prstGeom prst="rect">
            <a:avLst/>
          </a:prstGeom>
        </p:spPr>
      </p:pic>
      <p:pic>
        <p:nvPicPr>
          <p:cNvPr id="2" name="Imagen 1">
            <a:extLst>
              <a:ext uri="{FF2B5EF4-FFF2-40B4-BE49-F238E27FC236}">
                <a16:creationId xmlns:a16="http://schemas.microsoft.com/office/drawing/2014/main" id="{D68C7318-A12C-C721-2B8C-6D40992248BD}"/>
              </a:ext>
            </a:extLst>
          </p:cNvPr>
          <p:cNvPicPr>
            <a:picLocks noChangeAspect="1"/>
          </p:cNvPicPr>
          <p:nvPr/>
        </p:nvPicPr>
        <p:blipFill>
          <a:blip r:embed="rId3"/>
          <a:stretch>
            <a:fillRect/>
          </a:stretch>
        </p:blipFill>
        <p:spPr>
          <a:xfrm>
            <a:off x="0" y="55140"/>
            <a:ext cx="987638" cy="1481456"/>
          </a:xfrm>
          <a:prstGeom prst="rect">
            <a:avLst/>
          </a:prstGeom>
        </p:spPr>
      </p:pic>
    </p:spTree>
    <p:extLst>
      <p:ext uri="{BB962C8B-B14F-4D97-AF65-F5344CB8AC3E}">
        <p14:creationId xmlns:p14="http://schemas.microsoft.com/office/powerpoint/2010/main" val="217143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29;p50">
            <a:extLst>
              <a:ext uri="{FF2B5EF4-FFF2-40B4-BE49-F238E27FC236}">
                <a16:creationId xmlns:a16="http://schemas.microsoft.com/office/drawing/2014/main" id="{AAABE499-2D67-B073-FAD1-76945A06C7C2}"/>
              </a:ext>
            </a:extLst>
          </p:cNvPr>
          <p:cNvSpPr txBox="1">
            <a:spLocks/>
          </p:cNvSpPr>
          <p:nvPr/>
        </p:nvSpPr>
        <p:spPr>
          <a:xfrm>
            <a:off x="2169001" y="419951"/>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Comercialización</a:t>
            </a:r>
          </a:p>
        </p:txBody>
      </p:sp>
      <p:grpSp>
        <p:nvGrpSpPr>
          <p:cNvPr id="3" name="Google Shape;530;p50">
            <a:extLst>
              <a:ext uri="{FF2B5EF4-FFF2-40B4-BE49-F238E27FC236}">
                <a16:creationId xmlns:a16="http://schemas.microsoft.com/office/drawing/2014/main" id="{9AA5655F-11BB-2572-7A8C-A0691E1C83FE}"/>
              </a:ext>
            </a:extLst>
          </p:cNvPr>
          <p:cNvGrpSpPr/>
          <p:nvPr/>
        </p:nvGrpSpPr>
        <p:grpSpPr>
          <a:xfrm>
            <a:off x="4438436" y="3288634"/>
            <a:ext cx="2486143" cy="2249527"/>
            <a:chOff x="3305685" y="1909005"/>
            <a:chExt cx="2532766" cy="2222971"/>
          </a:xfrm>
        </p:grpSpPr>
        <p:sp>
          <p:nvSpPr>
            <p:cNvPr id="4" name="Google Shape;531;p50">
              <a:extLst>
                <a:ext uri="{FF2B5EF4-FFF2-40B4-BE49-F238E27FC236}">
                  <a16:creationId xmlns:a16="http://schemas.microsoft.com/office/drawing/2014/main" id="{76F3E3DB-84A8-B4A7-DE1C-E912E4635AEF}"/>
                </a:ext>
              </a:extLst>
            </p:cNvPr>
            <p:cNvSpPr/>
            <p:nvPr/>
          </p:nvSpPr>
          <p:spPr>
            <a:xfrm>
              <a:off x="4117530" y="3313329"/>
              <a:ext cx="1456364" cy="818647"/>
            </a:xfrm>
            <a:custGeom>
              <a:avLst/>
              <a:gdLst/>
              <a:ahLst/>
              <a:cxnLst/>
              <a:rect l="l" t="t" r="r" b="b"/>
              <a:pathLst>
                <a:path w="142956" h="80358" fill="none" extrusionOk="0">
                  <a:moveTo>
                    <a:pt x="0" y="50612"/>
                  </a:moveTo>
                  <a:cubicBezTo>
                    <a:pt x="53053" y="80357"/>
                    <a:pt x="120314" y="56605"/>
                    <a:pt x="142956" y="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5" name="Google Shape;532;p50">
              <a:extLst>
                <a:ext uri="{FF2B5EF4-FFF2-40B4-BE49-F238E27FC236}">
                  <a16:creationId xmlns:a16="http://schemas.microsoft.com/office/drawing/2014/main" id="{DDE7D495-E0AE-9626-7162-2B24AF14FA65}"/>
                </a:ext>
              </a:extLst>
            </p:cNvPr>
            <p:cNvSpPr/>
            <p:nvPr/>
          </p:nvSpPr>
          <p:spPr>
            <a:xfrm>
              <a:off x="3595102" y="2795491"/>
              <a:ext cx="137959" cy="651297"/>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6" name="Google Shape;533;p50">
              <a:extLst>
                <a:ext uri="{FF2B5EF4-FFF2-40B4-BE49-F238E27FC236}">
                  <a16:creationId xmlns:a16="http://schemas.microsoft.com/office/drawing/2014/main" id="{FB466BF3-D09A-74BF-02B2-116AD4835B39}"/>
                </a:ext>
              </a:extLst>
            </p:cNvPr>
            <p:cNvSpPr/>
            <p:nvPr/>
          </p:nvSpPr>
          <p:spPr>
            <a:xfrm>
              <a:off x="3737574" y="1909005"/>
              <a:ext cx="2098615" cy="1026706"/>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7" name="Google Shape;534;p50">
              <a:extLst>
                <a:ext uri="{FF2B5EF4-FFF2-40B4-BE49-F238E27FC236}">
                  <a16:creationId xmlns:a16="http://schemas.microsoft.com/office/drawing/2014/main" id="{260FC7AC-1B87-2F76-2195-1152450DC7B2}"/>
                </a:ext>
              </a:extLst>
            </p:cNvPr>
            <p:cNvSpPr/>
            <p:nvPr/>
          </p:nvSpPr>
          <p:spPr>
            <a:xfrm>
              <a:off x="3325989" y="2800014"/>
              <a:ext cx="2112185" cy="1078714"/>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8" name="Google Shape;535;p50">
              <a:extLst>
                <a:ext uri="{FF2B5EF4-FFF2-40B4-BE49-F238E27FC236}">
                  <a16:creationId xmlns:a16="http://schemas.microsoft.com/office/drawing/2014/main" id="{5AE2F015-364D-E986-F500-CB001385F5CD}"/>
                </a:ext>
              </a:extLst>
            </p:cNvPr>
            <p:cNvSpPr/>
            <p:nvPr/>
          </p:nvSpPr>
          <p:spPr>
            <a:xfrm>
              <a:off x="3886831" y="1956499"/>
              <a:ext cx="1635022" cy="979212"/>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36;p50">
              <a:extLst>
                <a:ext uri="{FF2B5EF4-FFF2-40B4-BE49-F238E27FC236}">
                  <a16:creationId xmlns:a16="http://schemas.microsoft.com/office/drawing/2014/main" id="{53185C80-D510-8136-5206-31366968256A}"/>
                </a:ext>
              </a:extLst>
            </p:cNvPr>
            <p:cNvSpPr/>
            <p:nvPr/>
          </p:nvSpPr>
          <p:spPr>
            <a:xfrm>
              <a:off x="3305685" y="2071830"/>
              <a:ext cx="2112363" cy="1751550"/>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37;p50">
              <a:extLst>
                <a:ext uri="{FF2B5EF4-FFF2-40B4-BE49-F238E27FC236}">
                  <a16:creationId xmlns:a16="http://schemas.microsoft.com/office/drawing/2014/main" id="{668E7E67-815A-5D79-F2DA-36F8F8716876}"/>
                </a:ext>
              </a:extLst>
            </p:cNvPr>
            <p:cNvSpPr/>
            <p:nvPr/>
          </p:nvSpPr>
          <p:spPr>
            <a:xfrm>
              <a:off x="3746621" y="2230136"/>
              <a:ext cx="2091830" cy="153326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38;p50">
              <a:extLst>
                <a:ext uri="{FF2B5EF4-FFF2-40B4-BE49-F238E27FC236}">
                  <a16:creationId xmlns:a16="http://schemas.microsoft.com/office/drawing/2014/main" id="{84D1A373-20BE-80A8-3AD3-4C3F926C705A}"/>
                </a:ext>
              </a:extLst>
            </p:cNvPr>
            <p:cNvSpPr/>
            <p:nvPr/>
          </p:nvSpPr>
          <p:spPr>
            <a:xfrm>
              <a:off x="4035475" y="2354312"/>
              <a:ext cx="1169100" cy="1169100"/>
            </a:xfrm>
            <a:prstGeom prst="ellipse">
              <a:avLst/>
            </a:prstGeom>
            <a:solidFill>
              <a:srgbClr val="FAAD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Google Shape;539;p50">
              <a:extLst>
                <a:ext uri="{FF2B5EF4-FFF2-40B4-BE49-F238E27FC236}">
                  <a16:creationId xmlns:a16="http://schemas.microsoft.com/office/drawing/2014/main" id="{62B8E1AD-075F-FF58-6B2F-41A86362576E}"/>
                </a:ext>
              </a:extLst>
            </p:cNvPr>
            <p:cNvSpPr/>
            <p:nvPr/>
          </p:nvSpPr>
          <p:spPr>
            <a:xfrm>
              <a:off x="3377949" y="248247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40;p50">
              <a:extLst>
                <a:ext uri="{FF2B5EF4-FFF2-40B4-BE49-F238E27FC236}">
                  <a16:creationId xmlns:a16="http://schemas.microsoft.com/office/drawing/2014/main" id="{714A008F-1051-8BF2-1FE3-D8CE240F36E5}"/>
                </a:ext>
              </a:extLst>
            </p:cNvPr>
            <p:cNvSpPr/>
            <p:nvPr/>
          </p:nvSpPr>
          <p:spPr>
            <a:xfrm>
              <a:off x="3395399" y="350452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41;p50">
              <a:extLst>
                <a:ext uri="{FF2B5EF4-FFF2-40B4-BE49-F238E27FC236}">
                  <a16:creationId xmlns:a16="http://schemas.microsoft.com/office/drawing/2014/main" id="{FDDE4E31-9E83-4586-76F5-6621EEFD093B}"/>
                </a:ext>
              </a:extLst>
            </p:cNvPr>
            <p:cNvSpPr/>
            <p:nvPr/>
          </p:nvSpPr>
          <p:spPr>
            <a:xfrm>
              <a:off x="5506999" y="1967674"/>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42;p50">
              <a:extLst>
                <a:ext uri="{FF2B5EF4-FFF2-40B4-BE49-F238E27FC236}">
                  <a16:creationId xmlns:a16="http://schemas.microsoft.com/office/drawing/2014/main" id="{9A6665BE-7D3C-D4AF-0C97-02E92C944179}"/>
                </a:ext>
              </a:extLst>
            </p:cNvPr>
            <p:cNvSpPr/>
            <p:nvPr/>
          </p:nvSpPr>
          <p:spPr>
            <a:xfrm>
              <a:off x="5506999" y="2998450"/>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6" name="Google Shape;543;p50">
            <a:extLst>
              <a:ext uri="{FF2B5EF4-FFF2-40B4-BE49-F238E27FC236}">
                <a16:creationId xmlns:a16="http://schemas.microsoft.com/office/drawing/2014/main" id="{A4A9B1FB-EEA4-FE17-3318-94F57E16A6F8}"/>
              </a:ext>
            </a:extLst>
          </p:cNvPr>
          <p:cNvGrpSpPr/>
          <p:nvPr/>
        </p:nvGrpSpPr>
        <p:grpSpPr>
          <a:xfrm>
            <a:off x="6155147" y="3635234"/>
            <a:ext cx="370930" cy="370549"/>
            <a:chOff x="2497275" y="2744159"/>
            <a:chExt cx="370930" cy="370549"/>
          </a:xfrm>
        </p:grpSpPr>
        <p:sp>
          <p:nvSpPr>
            <p:cNvPr id="17" name="Google Shape;544;p50">
              <a:extLst>
                <a:ext uri="{FF2B5EF4-FFF2-40B4-BE49-F238E27FC236}">
                  <a16:creationId xmlns:a16="http://schemas.microsoft.com/office/drawing/2014/main" id="{4C574A27-AA40-B648-E393-034D3A903B7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45;p50">
              <a:extLst>
                <a:ext uri="{FF2B5EF4-FFF2-40B4-BE49-F238E27FC236}">
                  <a16:creationId xmlns:a16="http://schemas.microsoft.com/office/drawing/2014/main" id="{E61D6682-5D37-767D-BE8E-F0E05DC6DE6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46;p50">
              <a:extLst>
                <a:ext uri="{FF2B5EF4-FFF2-40B4-BE49-F238E27FC236}">
                  <a16:creationId xmlns:a16="http://schemas.microsoft.com/office/drawing/2014/main" id="{D87C8135-269F-0F4B-7426-9C2D0B2DD44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0" name="Google Shape;547;p50">
              <a:extLst>
                <a:ext uri="{FF2B5EF4-FFF2-40B4-BE49-F238E27FC236}">
                  <a16:creationId xmlns:a16="http://schemas.microsoft.com/office/drawing/2014/main" id="{39875D52-402D-3045-BB7F-E13BA8159D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548;p50">
              <a:extLst>
                <a:ext uri="{FF2B5EF4-FFF2-40B4-BE49-F238E27FC236}">
                  <a16:creationId xmlns:a16="http://schemas.microsoft.com/office/drawing/2014/main" id="{1B09198F-7BB0-F429-E204-CA0ADA49C9A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549;p50">
              <a:extLst>
                <a:ext uri="{FF2B5EF4-FFF2-40B4-BE49-F238E27FC236}">
                  <a16:creationId xmlns:a16="http://schemas.microsoft.com/office/drawing/2014/main" id="{91BC5511-1ED1-D34B-534A-61B011F6253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3" name="Google Shape;550;p50">
            <a:extLst>
              <a:ext uri="{FF2B5EF4-FFF2-40B4-BE49-F238E27FC236}">
                <a16:creationId xmlns:a16="http://schemas.microsoft.com/office/drawing/2014/main" id="{ED7E3F27-B07E-C53B-27FA-B22BDF77E073}"/>
              </a:ext>
            </a:extLst>
          </p:cNvPr>
          <p:cNvSpPr txBox="1">
            <a:spLocks/>
          </p:cNvSpPr>
          <p:nvPr/>
        </p:nvSpPr>
        <p:spPr>
          <a:xfrm>
            <a:off x="668694" y="2922784"/>
            <a:ext cx="29532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otras plataformas</a:t>
            </a:r>
          </a:p>
        </p:txBody>
      </p:sp>
      <p:sp>
        <p:nvSpPr>
          <p:cNvPr id="24" name="Google Shape;551;p50">
            <a:extLst>
              <a:ext uri="{FF2B5EF4-FFF2-40B4-BE49-F238E27FC236}">
                <a16:creationId xmlns:a16="http://schemas.microsoft.com/office/drawing/2014/main" id="{4B7FCAE6-2D56-ADAB-7427-65E541CD1FC2}"/>
              </a:ext>
            </a:extLst>
          </p:cNvPr>
          <p:cNvSpPr txBox="1">
            <a:spLocks/>
          </p:cNvSpPr>
          <p:nvPr/>
        </p:nvSpPr>
        <p:spPr>
          <a:xfrm>
            <a:off x="1003433" y="3685749"/>
            <a:ext cx="29532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plataformas complementarias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buscador de vuelos</a:t>
            </a:r>
          </a:p>
        </p:txBody>
      </p:sp>
      <p:sp>
        <p:nvSpPr>
          <p:cNvPr id="25" name="Google Shape;552;p50">
            <a:extLst>
              <a:ext uri="{FF2B5EF4-FFF2-40B4-BE49-F238E27FC236}">
                <a16:creationId xmlns:a16="http://schemas.microsoft.com/office/drawing/2014/main" id="{5610E901-D17E-7CF2-1FB2-907456407070}"/>
              </a:ext>
            </a:extLst>
          </p:cNvPr>
          <p:cNvSpPr txBox="1">
            <a:spLocks/>
          </p:cNvSpPr>
          <p:nvPr/>
        </p:nvSpPr>
        <p:spPr>
          <a:xfrm>
            <a:off x="1682164" y="4830462"/>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Publicidad </a:t>
            </a:r>
            <a:r>
              <a:rPr kumimoji="0" lang="es-ES" sz="20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On</a:t>
            </a: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-site</a:t>
            </a:r>
          </a:p>
        </p:txBody>
      </p:sp>
      <p:sp>
        <p:nvSpPr>
          <p:cNvPr id="26" name="Google Shape;553;p50">
            <a:extLst>
              <a:ext uri="{FF2B5EF4-FFF2-40B4-BE49-F238E27FC236}">
                <a16:creationId xmlns:a16="http://schemas.microsoft.com/office/drawing/2014/main" id="{EFC83185-DD86-E628-22E9-30BC387C1EA0}"/>
              </a:ext>
            </a:extLst>
          </p:cNvPr>
          <p:cNvSpPr txBox="1">
            <a:spLocks/>
          </p:cNvSpPr>
          <p:nvPr/>
        </p:nvSpPr>
        <p:spPr>
          <a:xfrm>
            <a:off x="1163164" y="5538161"/>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Cartelería en los principales puntos turísticos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aeropuertos, estaciones,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27" name="Google Shape;554;p50">
            <a:extLst>
              <a:ext uri="{FF2B5EF4-FFF2-40B4-BE49-F238E27FC236}">
                <a16:creationId xmlns:a16="http://schemas.microsoft.com/office/drawing/2014/main" id="{A3D0FE7F-26C1-4F23-D4DF-DFFB06A30CC4}"/>
              </a:ext>
            </a:extLst>
          </p:cNvPr>
          <p:cNvSpPr txBox="1">
            <a:spLocks/>
          </p:cNvSpPr>
          <p:nvPr/>
        </p:nvSpPr>
        <p:spPr>
          <a:xfrm>
            <a:off x="7955861" y="2835634"/>
            <a:ext cx="21834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Plataforma Web</a:t>
            </a:r>
          </a:p>
        </p:txBody>
      </p:sp>
      <p:sp>
        <p:nvSpPr>
          <p:cNvPr id="28" name="Google Shape;555;p50">
            <a:extLst>
              <a:ext uri="{FF2B5EF4-FFF2-40B4-BE49-F238E27FC236}">
                <a16:creationId xmlns:a16="http://schemas.microsoft.com/office/drawing/2014/main" id="{C84CAF0F-6355-9B6E-76A2-A7A9DFA4F289}"/>
              </a:ext>
            </a:extLst>
          </p:cNvPr>
          <p:cNvSpPr txBox="1">
            <a:spLocks/>
          </p:cNvSpPr>
          <p:nvPr/>
        </p:nvSpPr>
        <p:spPr>
          <a:xfrm>
            <a:off x="7955861" y="3578281"/>
            <a:ext cx="21834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Web bien posicionada gracias a técnicas SEO</a:t>
            </a:r>
          </a:p>
        </p:txBody>
      </p:sp>
      <p:sp>
        <p:nvSpPr>
          <p:cNvPr id="29" name="Google Shape;556;p50">
            <a:extLst>
              <a:ext uri="{FF2B5EF4-FFF2-40B4-BE49-F238E27FC236}">
                <a16:creationId xmlns:a16="http://schemas.microsoft.com/office/drawing/2014/main" id="{81AFC581-3828-5127-02F0-26F0CEFBC233}"/>
              </a:ext>
            </a:extLst>
          </p:cNvPr>
          <p:cNvSpPr txBox="1">
            <a:spLocks/>
          </p:cNvSpPr>
          <p:nvPr/>
        </p:nvSpPr>
        <p:spPr>
          <a:xfrm>
            <a:off x="8269761" y="4339164"/>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App Móvil</a:t>
            </a:r>
          </a:p>
        </p:txBody>
      </p:sp>
      <p:sp>
        <p:nvSpPr>
          <p:cNvPr id="30" name="Google Shape;557;p50">
            <a:extLst>
              <a:ext uri="{FF2B5EF4-FFF2-40B4-BE49-F238E27FC236}">
                <a16:creationId xmlns:a16="http://schemas.microsoft.com/office/drawing/2014/main" id="{50706278-0646-A2B6-5537-780442ADC042}"/>
              </a:ext>
            </a:extLst>
          </p:cNvPr>
          <p:cNvSpPr txBox="1">
            <a:spLocks/>
          </p:cNvSpPr>
          <p:nvPr/>
        </p:nvSpPr>
        <p:spPr>
          <a:xfrm>
            <a:off x="7736778" y="5226842"/>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Aplicación móvil posicionada en la App Store que permita llegar a los usuarios con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push</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notifications</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email marketing,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endPar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1" name="Google Shape;558;p50">
            <a:extLst>
              <a:ext uri="{FF2B5EF4-FFF2-40B4-BE49-F238E27FC236}">
                <a16:creationId xmlns:a16="http://schemas.microsoft.com/office/drawing/2014/main" id="{93F45A22-5B1C-5E7E-0839-0EE4011529BA}"/>
              </a:ext>
            </a:extLst>
          </p:cNvPr>
          <p:cNvSpPr txBox="1"/>
          <p:nvPr/>
        </p:nvSpPr>
        <p:spPr>
          <a:xfrm>
            <a:off x="770562" y="1167233"/>
            <a:ext cx="11229654" cy="453000"/>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cómo hará llegar el producto a sus clientes (de forma directa, a través de un distribuidor, en tiendas físicas, por comercio electrónico...). A continuación ejemplo de Booking: </a:t>
            </a: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a:buClr>
                <a:srgbClr val="000000"/>
              </a:buClr>
              <a:buFont typeface="Arial"/>
              <a:buNone/>
            </a:pP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4" name="Imagen 33">
            <a:extLst>
              <a:ext uri="{FF2B5EF4-FFF2-40B4-BE49-F238E27FC236}">
                <a16:creationId xmlns:a16="http://schemas.microsoft.com/office/drawing/2014/main" id="{6FAA4B98-1598-003D-0C98-A592D8434B43}"/>
              </a:ext>
            </a:extLst>
          </p:cNvPr>
          <p:cNvPicPr>
            <a:picLocks noChangeAspect="1"/>
          </p:cNvPicPr>
          <p:nvPr/>
        </p:nvPicPr>
        <p:blipFill>
          <a:blip r:embed="rId2"/>
          <a:stretch>
            <a:fillRect/>
          </a:stretch>
        </p:blipFill>
        <p:spPr>
          <a:xfrm>
            <a:off x="11006482" y="134980"/>
            <a:ext cx="993734" cy="944962"/>
          </a:xfrm>
          <a:prstGeom prst="rect">
            <a:avLst/>
          </a:prstGeom>
        </p:spPr>
      </p:pic>
      <p:pic>
        <p:nvPicPr>
          <p:cNvPr id="33" name="Imagen 32">
            <a:extLst>
              <a:ext uri="{FF2B5EF4-FFF2-40B4-BE49-F238E27FC236}">
                <a16:creationId xmlns:a16="http://schemas.microsoft.com/office/drawing/2014/main" id="{D5298ED0-0AF2-A2BE-7E7B-78DE5780F126}"/>
              </a:ext>
            </a:extLst>
          </p:cNvPr>
          <p:cNvPicPr>
            <a:picLocks noChangeAspect="1"/>
          </p:cNvPicPr>
          <p:nvPr/>
        </p:nvPicPr>
        <p:blipFill>
          <a:blip r:embed="rId3"/>
          <a:stretch>
            <a:fillRect/>
          </a:stretch>
        </p:blipFill>
        <p:spPr>
          <a:xfrm>
            <a:off x="20666" y="116540"/>
            <a:ext cx="987638" cy="1481456"/>
          </a:xfrm>
          <a:prstGeom prst="rect">
            <a:avLst/>
          </a:prstGeom>
        </p:spPr>
      </p:pic>
    </p:spTree>
    <p:extLst>
      <p:ext uri="{BB962C8B-B14F-4D97-AF65-F5344CB8AC3E}">
        <p14:creationId xmlns:p14="http://schemas.microsoft.com/office/powerpoint/2010/main" val="11615196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clave necesarios</a:t>
            </a:r>
          </a:p>
        </p:txBody>
      </p:sp>
      <p:sp>
        <p:nvSpPr>
          <p:cNvPr id="3" name="Google Shape;564;p51">
            <a:extLst>
              <a:ext uri="{FF2B5EF4-FFF2-40B4-BE49-F238E27FC236}">
                <a16:creationId xmlns:a16="http://schemas.microsoft.com/office/drawing/2014/main" id="{5DE0A03D-34DA-5B2B-496D-563AA35D4047}"/>
              </a:ext>
            </a:extLst>
          </p:cNvPr>
          <p:cNvSpPr txBox="1">
            <a:spLocks/>
          </p:cNvSpPr>
          <p:nvPr/>
        </p:nvSpPr>
        <p:spPr>
          <a:xfrm>
            <a:off x="1492828" y="4526060"/>
            <a:ext cx="3428493"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una plataforma web con central de reservas y pasarela de pago</a:t>
            </a:r>
          </a:p>
        </p:txBody>
      </p:sp>
      <p:sp>
        <p:nvSpPr>
          <p:cNvPr id="4" name="Google Shape;565;p51">
            <a:extLst>
              <a:ext uri="{FF2B5EF4-FFF2-40B4-BE49-F238E27FC236}">
                <a16:creationId xmlns:a16="http://schemas.microsoft.com/office/drawing/2014/main" id="{E52B6BB9-F592-613D-28A2-F5A5E87F567C}"/>
              </a:ext>
            </a:extLst>
          </p:cNvPr>
          <p:cNvSpPr txBox="1">
            <a:spLocks/>
          </p:cNvSpPr>
          <p:nvPr/>
        </p:nvSpPr>
        <p:spPr>
          <a:xfrm>
            <a:off x="7020118" y="4526060"/>
            <a:ext cx="2778000"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a:t>
            </a:r>
          </a:p>
        </p:txBody>
      </p:sp>
      <p:sp>
        <p:nvSpPr>
          <p:cNvPr id="5" name="Google Shape;566;p51">
            <a:extLst>
              <a:ext uri="{FF2B5EF4-FFF2-40B4-BE49-F238E27FC236}">
                <a16:creationId xmlns:a16="http://schemas.microsoft.com/office/drawing/2014/main" id="{E64BE673-E5D2-2FD4-9C01-19FF1E57F1B6}"/>
              </a:ext>
            </a:extLst>
          </p:cNvPr>
          <p:cNvSpPr txBox="1">
            <a:spLocks/>
          </p:cNvSpPr>
          <p:nvPr/>
        </p:nvSpPr>
        <p:spPr>
          <a:xfrm>
            <a:off x="1492828" y="3775683"/>
            <a:ext cx="35772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a:t>
            </a:r>
          </a:p>
        </p:txBody>
      </p:sp>
      <p:sp>
        <p:nvSpPr>
          <p:cNvPr id="6" name="Google Shape;567;p51">
            <a:extLst>
              <a:ext uri="{FF2B5EF4-FFF2-40B4-BE49-F238E27FC236}">
                <a16:creationId xmlns:a16="http://schemas.microsoft.com/office/drawing/2014/main" id="{014BEDB0-3D0C-7428-D9CB-E4C7FF055111}"/>
              </a:ext>
            </a:extLst>
          </p:cNvPr>
          <p:cNvSpPr txBox="1">
            <a:spLocks/>
          </p:cNvSpPr>
          <p:nvPr/>
        </p:nvSpPr>
        <p:spPr>
          <a:xfrm>
            <a:off x="6609186" y="3819574"/>
            <a:ext cx="33105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a:t>
            </a:r>
          </a:p>
        </p:txBody>
      </p:sp>
      <p:grpSp>
        <p:nvGrpSpPr>
          <p:cNvPr id="7" name="Google Shape;568;p51">
            <a:extLst>
              <a:ext uri="{FF2B5EF4-FFF2-40B4-BE49-F238E27FC236}">
                <a16:creationId xmlns:a16="http://schemas.microsoft.com/office/drawing/2014/main" id="{D73A4A32-C614-6E49-6795-A7C5C2456E93}"/>
              </a:ext>
            </a:extLst>
          </p:cNvPr>
          <p:cNvGrpSpPr/>
          <p:nvPr/>
        </p:nvGrpSpPr>
        <p:grpSpPr>
          <a:xfrm>
            <a:off x="8096931" y="3143378"/>
            <a:ext cx="420635" cy="563318"/>
            <a:chOff x="903530" y="3806125"/>
            <a:chExt cx="264550" cy="353222"/>
          </a:xfrm>
        </p:grpSpPr>
        <p:sp>
          <p:nvSpPr>
            <p:cNvPr id="8" name="Google Shape;569;p51">
              <a:extLst>
                <a:ext uri="{FF2B5EF4-FFF2-40B4-BE49-F238E27FC236}">
                  <a16:creationId xmlns:a16="http://schemas.microsoft.com/office/drawing/2014/main" id="{5DE57F98-CF82-0762-427E-E39F85C73009}"/>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70;p51">
              <a:extLst>
                <a:ext uri="{FF2B5EF4-FFF2-40B4-BE49-F238E27FC236}">
                  <a16:creationId xmlns:a16="http://schemas.microsoft.com/office/drawing/2014/main" id="{8CA120E9-D0EA-6124-9361-2F3D3BFCDEB3}"/>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71;p51">
              <a:extLst>
                <a:ext uri="{FF2B5EF4-FFF2-40B4-BE49-F238E27FC236}">
                  <a16:creationId xmlns:a16="http://schemas.microsoft.com/office/drawing/2014/main" id="{F4394720-BC90-E05E-A454-A827C5564A3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72;p51">
              <a:extLst>
                <a:ext uri="{FF2B5EF4-FFF2-40B4-BE49-F238E27FC236}">
                  <a16:creationId xmlns:a16="http://schemas.microsoft.com/office/drawing/2014/main" id="{1CAE8A3A-3289-957C-BF3F-18968492037F}"/>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2" name="Google Shape;573;p51">
            <a:extLst>
              <a:ext uri="{FF2B5EF4-FFF2-40B4-BE49-F238E27FC236}">
                <a16:creationId xmlns:a16="http://schemas.microsoft.com/office/drawing/2014/main" id="{E9D11511-6423-6812-DCA5-5FE8BF5B6ED1}"/>
              </a:ext>
            </a:extLst>
          </p:cNvPr>
          <p:cNvCxnSpPr/>
          <p:nvPr/>
        </p:nvCxnSpPr>
        <p:spPr>
          <a:xfrm>
            <a:off x="2109167" y="4351558"/>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3" name="Google Shape;574;p51">
            <a:extLst>
              <a:ext uri="{FF2B5EF4-FFF2-40B4-BE49-F238E27FC236}">
                <a16:creationId xmlns:a16="http://schemas.microsoft.com/office/drawing/2014/main" id="{8D4B44AD-0D22-BEE0-930D-309A80D0BFEE}"/>
              </a:ext>
            </a:extLst>
          </p:cNvPr>
          <p:cNvCxnSpPr/>
          <p:nvPr/>
        </p:nvCxnSpPr>
        <p:spPr>
          <a:xfrm>
            <a:off x="7196798" y="4371739"/>
            <a:ext cx="2220900" cy="0"/>
          </a:xfrm>
          <a:prstGeom prst="straightConnector1">
            <a:avLst/>
          </a:prstGeom>
          <a:noFill/>
          <a:ln w="19050" cap="flat" cmpd="sng">
            <a:solidFill>
              <a:srgbClr val="3A4258"/>
            </a:solidFill>
            <a:prstDash val="solid"/>
            <a:round/>
            <a:headEnd type="none" w="med" len="med"/>
            <a:tailEnd type="none" w="med" len="med"/>
          </a:ln>
        </p:spPr>
      </p:cxnSp>
      <p:sp>
        <p:nvSpPr>
          <p:cNvPr id="14" name="Google Shape;575;p51">
            <a:extLst>
              <a:ext uri="{FF2B5EF4-FFF2-40B4-BE49-F238E27FC236}">
                <a16:creationId xmlns:a16="http://schemas.microsoft.com/office/drawing/2014/main" id="{21367582-06FD-E962-D1DA-9641F938B330}"/>
              </a:ext>
            </a:extLst>
          </p:cNvPr>
          <p:cNvSpPr txBox="1"/>
          <p:nvPr/>
        </p:nvSpPr>
        <p:spPr>
          <a:xfrm>
            <a:off x="544529" y="1052493"/>
            <a:ext cx="11328971" cy="563308"/>
          </a:xfrm>
          <a:prstGeom prst="rect">
            <a:avLst/>
          </a:prstGeom>
          <a:noFill/>
          <a:ln>
            <a:noFill/>
          </a:ln>
        </p:spPr>
        <p:txBody>
          <a:bodyPr spcFirstLastPara="1" wrap="square" lIns="91425" tIns="91425" rIns="91425" bIns="91425" anchor="t" anchorCtr="0">
            <a:noAutofit/>
          </a:bodyPr>
          <a:lstStyle/>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En esta diapositiva especificamos qué nos haría falta para comenzar. </a:t>
            </a: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Trata de centrarte en los RECURSOS PRINCIPALES</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a:t>
            </a: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XXX € para invertir, una licencia de X, un socio con conocimientos en Y, una máquina para fabricar el producto …).</a:t>
            </a:r>
          </a:p>
          <a:p>
            <a:pPr marL="285750" indent="-285750">
              <a:spcBef>
                <a:spcPts val="600"/>
              </a:spcBef>
              <a:spcAft>
                <a:spcPts val="600"/>
              </a:spcAft>
              <a:buClr>
                <a:srgbClr val="000000"/>
              </a:buClr>
              <a:buFont typeface="Arial" panose="020B0604020202020204" pitchFamily="34" charset="0"/>
              <a:buChar char="•"/>
            </a:pP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NO PONGAS aquí cosas que no sean importantes ni claves para tu negocio </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 material de oficina).</a:t>
            </a:r>
          </a:p>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Si necesitas más de dos, simplemente duplica los ejemplos y/o la diapositiva. </a:t>
            </a: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grpSp>
        <p:nvGrpSpPr>
          <p:cNvPr id="15" name="Google Shape;576;p51">
            <a:extLst>
              <a:ext uri="{FF2B5EF4-FFF2-40B4-BE49-F238E27FC236}">
                <a16:creationId xmlns:a16="http://schemas.microsoft.com/office/drawing/2014/main" id="{D5258F7E-7CB8-A8C1-5B9A-FBB0E26B8DF7}"/>
              </a:ext>
            </a:extLst>
          </p:cNvPr>
          <p:cNvGrpSpPr/>
          <p:nvPr/>
        </p:nvGrpSpPr>
        <p:grpSpPr>
          <a:xfrm>
            <a:off x="3113923" y="3113735"/>
            <a:ext cx="420635" cy="563318"/>
            <a:chOff x="903530" y="3806125"/>
            <a:chExt cx="264550" cy="353222"/>
          </a:xfrm>
        </p:grpSpPr>
        <p:sp>
          <p:nvSpPr>
            <p:cNvPr id="16" name="Google Shape;577;p51">
              <a:extLst>
                <a:ext uri="{FF2B5EF4-FFF2-40B4-BE49-F238E27FC236}">
                  <a16:creationId xmlns:a16="http://schemas.microsoft.com/office/drawing/2014/main" id="{AFDF4E56-30CA-B5FA-C9B4-D17D95DC2FA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578;p51">
              <a:extLst>
                <a:ext uri="{FF2B5EF4-FFF2-40B4-BE49-F238E27FC236}">
                  <a16:creationId xmlns:a16="http://schemas.microsoft.com/office/drawing/2014/main" id="{D62C78C4-9CBA-FE48-9424-566C1E4F5345}"/>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79;p51">
              <a:extLst>
                <a:ext uri="{FF2B5EF4-FFF2-40B4-BE49-F238E27FC236}">
                  <a16:creationId xmlns:a16="http://schemas.microsoft.com/office/drawing/2014/main" id="{C4BF86E9-4162-0EE7-DC17-99B45A7C064F}"/>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80;p51">
              <a:extLst>
                <a:ext uri="{FF2B5EF4-FFF2-40B4-BE49-F238E27FC236}">
                  <a16:creationId xmlns:a16="http://schemas.microsoft.com/office/drawing/2014/main" id="{0624C1F6-85E9-66DF-E39B-62586A0BE756}"/>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21" name="Imagen 20">
            <a:extLst>
              <a:ext uri="{FF2B5EF4-FFF2-40B4-BE49-F238E27FC236}">
                <a16:creationId xmlns:a16="http://schemas.microsoft.com/office/drawing/2014/main" id="{87EE551B-99E3-46BB-6595-F810758866BD}"/>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A936CADD-71A0-5981-B14B-4B07244F61E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0173325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C602E2-A707-41DC-8717-34F7C28F1D89}"/>
            </a:ext>
          </a:extLst>
        </p:cNvPr>
        <p:cNvGrpSpPr/>
        <p:nvPr/>
      </p:nvGrpSpPr>
      <p:grpSpPr>
        <a:xfrm>
          <a:off x="0" y="0"/>
          <a:ext cx="0" cy="0"/>
          <a:chOff x="0" y="0"/>
          <a:chExt cx="0" cy="0"/>
        </a:xfrm>
      </p:grpSpPr>
      <p:sp>
        <p:nvSpPr>
          <p:cNvPr id="2" name="Google Shape;563;p51">
            <a:extLst>
              <a:ext uri="{FF2B5EF4-FFF2-40B4-BE49-F238E27FC236}">
                <a16:creationId xmlns:a16="http://schemas.microsoft.com/office/drawing/2014/main" id="{A09E4D0E-28E8-546A-5994-01CD90CCA7B8}"/>
              </a:ext>
            </a:extLst>
          </p:cNvPr>
          <p:cNvSpPr txBox="1">
            <a:spLocks/>
          </p:cNvSpPr>
          <p:nvPr/>
        </p:nvSpPr>
        <p:spPr>
          <a:xfrm>
            <a:off x="2319442" y="127484"/>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Viabilidad</a:t>
            </a:r>
          </a:p>
        </p:txBody>
      </p:sp>
      <p:sp>
        <p:nvSpPr>
          <p:cNvPr id="14" name="Google Shape;575;p51">
            <a:extLst>
              <a:ext uri="{FF2B5EF4-FFF2-40B4-BE49-F238E27FC236}">
                <a16:creationId xmlns:a16="http://schemas.microsoft.com/office/drawing/2014/main" id="{A72EEBD4-9107-40C2-D8CA-BBA5FBB2E221}"/>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INVERSIÓN INICIAL EN INMOVILIZADO (ACTIVOS FIJOS):</a:t>
            </a:r>
          </a:p>
          <a:p>
            <a:pPr>
              <a:spcBef>
                <a:spcPts val="600"/>
              </a:spcBef>
              <a:spcAft>
                <a:spcPts val="600"/>
              </a:spcAft>
              <a:buClr>
                <a:srgbClr val="000000"/>
              </a:buClr>
            </a:pPr>
            <a:endParaRPr lang="es-ES"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Gastos de constitución (notaría, registro…).</a:t>
            </a:r>
          </a:p>
          <a:p>
            <a:pPr marL="285750" lvl="0" indent="-285750">
              <a:buFont typeface="Arial" panose="020B0604020202020204" pitchFamily="34" charset="0"/>
              <a:buChar char="•"/>
            </a:pPr>
            <a:r>
              <a:rPr lang="es-ES" dirty="0"/>
              <a:t>Mobiliario.</a:t>
            </a:r>
          </a:p>
          <a:p>
            <a:pPr marL="285750" lvl="0" indent="-285750">
              <a:buFont typeface="Arial" panose="020B0604020202020204" pitchFamily="34" charset="0"/>
              <a:buChar char="•"/>
            </a:pPr>
            <a:r>
              <a:rPr lang="es-ES" dirty="0"/>
              <a:t>Adquisición de locales (en caso de comprarlos en vez de alquilarlos).</a:t>
            </a:r>
          </a:p>
          <a:p>
            <a:pPr marL="285750" lvl="0" indent="-285750">
              <a:buFont typeface="Arial" panose="020B0604020202020204" pitchFamily="34" charset="0"/>
              <a:buChar char="•"/>
            </a:pPr>
            <a:r>
              <a:rPr lang="es-ES" dirty="0"/>
              <a:t>Patentes.</a:t>
            </a:r>
          </a:p>
          <a:p>
            <a:pPr marL="285750" lvl="0" indent="-285750">
              <a:buFont typeface="Arial" panose="020B0604020202020204" pitchFamily="34" charset="0"/>
              <a:buChar char="•"/>
            </a:pPr>
            <a:r>
              <a:rPr lang="es-ES" dirty="0"/>
              <a:t>Maquinaria de producción.</a:t>
            </a:r>
          </a:p>
          <a:p>
            <a:pPr marL="285750" lvl="0" indent="-285750">
              <a:buFont typeface="Arial" panose="020B0604020202020204" pitchFamily="34" charset="0"/>
              <a:buChar char="•"/>
            </a:pPr>
            <a:r>
              <a:rPr lang="es-ES" dirty="0"/>
              <a:t>Ordenadores y software.</a:t>
            </a:r>
          </a:p>
          <a:p>
            <a:pPr marL="285750" lvl="0" indent="-285750">
              <a:buFont typeface="Arial" panose="020B0604020202020204" pitchFamily="34" charset="0"/>
              <a:buChar char="•"/>
            </a:pPr>
            <a:r>
              <a:rPr lang="es-ES" dirty="0"/>
              <a:t>Decoración y acondicionamiento del local.</a:t>
            </a:r>
          </a:p>
          <a:p>
            <a:pPr marL="285750" lvl="0" indent="-285750">
              <a:buFont typeface="Arial" panose="020B0604020202020204" pitchFamily="34" charset="0"/>
              <a:buChar char="•"/>
            </a:pPr>
            <a:r>
              <a:rPr lang="es-ES" dirty="0"/>
              <a:t>Otros…</a:t>
            </a:r>
          </a:p>
        </p:txBody>
      </p:sp>
      <p:pic>
        <p:nvPicPr>
          <p:cNvPr id="21" name="Imagen 20">
            <a:extLst>
              <a:ext uri="{FF2B5EF4-FFF2-40B4-BE49-F238E27FC236}">
                <a16:creationId xmlns:a16="http://schemas.microsoft.com/office/drawing/2014/main" id="{A64B56A1-144B-AE0A-1FB3-8327DE9237B4}"/>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00A8ED55-E730-77C6-8A49-4FEBBF03A386}"/>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6430709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074135-A5E7-4B1D-3CCB-CA292D80DDF1}"/>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F21B87F-D4AC-912C-1871-F1173D2212AE}"/>
              </a:ext>
            </a:extLst>
          </p:cNvPr>
          <p:cNvSpPr txBox="1"/>
          <p:nvPr/>
        </p:nvSpPr>
        <p:spPr>
          <a:xfrm>
            <a:off x="1119883"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B. INVERSIÓN INICIAL EN EXISTENCIAS (ACTIVO CIRCULANTE):</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Existencias iniciales.</a:t>
            </a:r>
          </a:p>
          <a:p>
            <a:pPr marL="285750" lvl="0" indent="-285750">
              <a:buFont typeface="Arial" panose="020B0604020202020204" pitchFamily="34" charset="0"/>
              <a:buChar char="•"/>
            </a:pPr>
            <a:r>
              <a:rPr lang="es-ES" dirty="0"/>
              <a:t>Material de oficina (papelería…).</a:t>
            </a:r>
          </a:p>
          <a:p>
            <a:pPr marL="285750" lvl="0" indent="-285750">
              <a:buFont typeface="Arial" panose="020B0604020202020204" pitchFamily="34" charset="0"/>
              <a:buChar char="•"/>
            </a:pPr>
            <a:r>
              <a:rPr lang="es-ES" dirty="0"/>
              <a:t>Ropa de los trabajadores.</a:t>
            </a:r>
          </a:p>
          <a:p>
            <a:pPr marL="285750" lvl="0" indent="-285750">
              <a:buFont typeface="Arial" panose="020B0604020202020204" pitchFamily="34" charset="0"/>
              <a:buChar char="•"/>
            </a:pPr>
            <a:r>
              <a:rPr lang="es-ES" dirty="0"/>
              <a:t>Otros…</a:t>
            </a:r>
          </a:p>
        </p:txBody>
      </p:sp>
      <p:pic>
        <p:nvPicPr>
          <p:cNvPr id="21" name="Imagen 20">
            <a:extLst>
              <a:ext uri="{FF2B5EF4-FFF2-40B4-BE49-F238E27FC236}">
                <a16:creationId xmlns:a16="http://schemas.microsoft.com/office/drawing/2014/main" id="{2AD6D179-00CC-DDC2-A11C-D1BB3DF035BB}"/>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CDD99683-3C11-2498-9A90-2FEBDFF81EF3}"/>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3123861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156BBB-C56B-0DA5-5D78-7390A4B3D8D7}"/>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C20966A3-2E7A-36B3-048A-F0A02B7D842B}"/>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 GASTOS DE FUNCIONAMIENTO (hasta empezar a generar ingresos suficientes):</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Personal (sueldos y seguridad social de los trabajadores, cuota de autónomos del emprendedor).</a:t>
            </a:r>
          </a:p>
          <a:p>
            <a:pPr marL="285750" lvl="0" indent="-285750">
              <a:buFont typeface="Arial" panose="020B0604020202020204" pitchFamily="34" charset="0"/>
              <a:buChar char="•"/>
            </a:pPr>
            <a:r>
              <a:rPr lang="es-ES" dirty="0"/>
              <a:t>Suministros (agua, luz, teléfono…).</a:t>
            </a:r>
          </a:p>
          <a:p>
            <a:pPr marL="285750" lvl="0" indent="-285750">
              <a:buFont typeface="Arial" panose="020B0604020202020204" pitchFamily="34" charset="0"/>
              <a:buChar char="•"/>
            </a:pPr>
            <a:r>
              <a:rPr lang="es-ES" dirty="0"/>
              <a:t>Seguros.</a:t>
            </a:r>
          </a:p>
          <a:p>
            <a:pPr marL="285750" lvl="0" indent="-285750">
              <a:buFont typeface="Arial" panose="020B0604020202020204" pitchFamily="34" charset="0"/>
              <a:buChar char="•"/>
            </a:pPr>
            <a:r>
              <a:rPr lang="es-ES" dirty="0"/>
              <a:t>Servicios profesionales (gestoría…).</a:t>
            </a:r>
          </a:p>
          <a:p>
            <a:pPr marL="285750" lvl="0" indent="-285750">
              <a:buFont typeface="Arial" panose="020B0604020202020204" pitchFamily="34" charset="0"/>
              <a:buChar char="•"/>
            </a:pPr>
            <a:r>
              <a:rPr lang="es-ES" dirty="0"/>
              <a:t>Alquileres (locales, vehículos…).</a:t>
            </a:r>
          </a:p>
          <a:p>
            <a:pPr marL="285750" lvl="0" indent="-285750">
              <a:buFont typeface="Arial" panose="020B0604020202020204" pitchFamily="34" charset="0"/>
              <a:buChar char="•"/>
            </a:pPr>
            <a:r>
              <a:rPr lang="es-ES" dirty="0"/>
              <a:t>Publicidad.</a:t>
            </a:r>
          </a:p>
          <a:p>
            <a:pPr marL="285750" lvl="0" indent="-285750">
              <a:buFont typeface="Arial" panose="020B0604020202020204" pitchFamily="34" charset="0"/>
              <a:buChar char="•"/>
            </a:pPr>
            <a:r>
              <a:rPr lang="es-ES" dirty="0"/>
              <a:t>…</a:t>
            </a:r>
          </a:p>
        </p:txBody>
      </p:sp>
      <p:pic>
        <p:nvPicPr>
          <p:cNvPr id="21" name="Imagen 20">
            <a:extLst>
              <a:ext uri="{FF2B5EF4-FFF2-40B4-BE49-F238E27FC236}">
                <a16:creationId xmlns:a16="http://schemas.microsoft.com/office/drawing/2014/main" id="{CE8E54A4-B8CA-E817-93E5-51A36EFBDFE4}"/>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62132007-5846-2A05-5046-7C0D60B28692}"/>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0660320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D99B28-E68A-13F7-9670-A18BA81C33A7}"/>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DADD7B53-6BE9-98FA-C392-54F76F0B607B}"/>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D. NECESIDADES DE FINANCIACIÓN INICIAL = A+B+C</a:t>
            </a:r>
          </a:p>
          <a:p>
            <a:pPr>
              <a:spcBef>
                <a:spcPts val="600"/>
              </a:spcBef>
              <a:spcAft>
                <a:spcPts val="600"/>
              </a:spcAft>
              <a:buClr>
                <a:srgbClr val="000000"/>
              </a:buClr>
            </a:pPr>
            <a:endParaRPr lang="es-ES" sz="2000"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sz="2000" dirty="0">
                <a:solidFill>
                  <a:srgbClr val="0070C0"/>
                </a:solidFill>
              </a:rPr>
              <a:t>¿Qué parte se cubrirá con fondos propios (capital)?</a:t>
            </a:r>
          </a:p>
          <a:p>
            <a:pPr marL="285750" lvl="0" indent="-285750">
              <a:buFont typeface="Arial" panose="020B0604020202020204" pitchFamily="34" charset="0"/>
              <a:buChar char="•"/>
            </a:pPr>
            <a:r>
              <a:rPr lang="es-ES" sz="2000" dirty="0">
                <a:solidFill>
                  <a:srgbClr val="0B8F76"/>
                </a:solidFill>
              </a:rPr>
              <a:t>¿Qué parte se cubrirá con posibles subvenciones?</a:t>
            </a:r>
          </a:p>
          <a:p>
            <a:pPr marL="285750" lvl="0" indent="-285750">
              <a:buFont typeface="Arial" panose="020B0604020202020204" pitchFamily="34" charset="0"/>
              <a:buChar char="•"/>
            </a:pPr>
            <a:r>
              <a:rPr lang="es-ES" sz="2000" dirty="0">
                <a:solidFill>
                  <a:srgbClr val="FF0000"/>
                </a:solidFill>
              </a:rPr>
              <a:t>¿Qué parte se cubrirá con fondos ajenos (préstamos)?</a:t>
            </a:r>
          </a:p>
          <a:p>
            <a:pPr marL="285750" lvl="0" indent="-285750">
              <a:buFont typeface="Arial" panose="020B0604020202020204" pitchFamily="34" charset="0"/>
              <a:buChar char="•"/>
            </a:pPr>
            <a:endParaRPr lang="es-ES" sz="2000" dirty="0"/>
          </a:p>
          <a:p>
            <a:pPr marL="285750" lvl="0" indent="-285750">
              <a:buFont typeface="Arial" panose="020B0604020202020204" pitchFamily="34" charset="0"/>
              <a:buChar char="•"/>
            </a:pPr>
            <a:r>
              <a:rPr lang="es-ES" sz="2000" dirty="0">
                <a:solidFill>
                  <a:srgbClr val="0B8F76"/>
                </a:solidFill>
              </a:rPr>
              <a:t>¿A partir de qué año el negocio estará a pleno rendimiento?</a:t>
            </a:r>
          </a:p>
        </p:txBody>
      </p:sp>
      <p:pic>
        <p:nvPicPr>
          <p:cNvPr id="21" name="Imagen 20">
            <a:extLst>
              <a:ext uri="{FF2B5EF4-FFF2-40B4-BE49-F238E27FC236}">
                <a16:creationId xmlns:a16="http://schemas.microsoft.com/office/drawing/2014/main" id="{7FA28B4E-1816-71ED-11D3-1B1C0858A9F6}"/>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EA6BBF72-8C9B-CC02-4923-E320721E2A0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2938659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E6BE2A-606F-7DC5-FBB8-5E502D215482}"/>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02797B9-C000-1B75-B8D1-A4C53D1495BF}"/>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00B050"/>
                </a:solidFill>
                <a:latin typeface="Calibri" panose="020F0502020204030204" pitchFamily="34" charset="0"/>
                <a:ea typeface="Calibri" panose="020F0502020204030204" pitchFamily="34" charset="0"/>
                <a:cs typeface="Calibri" panose="020F0502020204030204" pitchFamily="34" charset="0"/>
                <a:sym typeface="Dosis"/>
              </a:rPr>
              <a:t>E. ESTIMACIÓN DE INGRESOS TOTALES ANUALES = IT</a:t>
            </a:r>
          </a:p>
          <a:p>
            <a:pPr lvl="0"/>
            <a:endParaRPr lang="es-ES" dirty="0"/>
          </a:p>
          <a:p>
            <a:r>
              <a:rPr lang="es-ES" b="1" dirty="0"/>
              <a:t>Los ingresos totales (IT) son el resultado de multiplicar el precio de venta (p) por el número de unidades vendidas cada año (Q): IT = p x Q</a:t>
            </a:r>
          </a:p>
          <a:p>
            <a:endParaRPr lang="es-ES" dirty="0"/>
          </a:p>
          <a:p>
            <a:pPr lvl="0"/>
            <a:r>
              <a:rPr lang="es-ES" dirty="0"/>
              <a:t>En caso de tener varias líneas de producto, deberá calcularse el precio medio de los artículos incluidos en cada línea de producto y la cantidad de productos de cada línea vendidos:</a:t>
            </a:r>
            <a:br>
              <a:rPr lang="es-ES" dirty="0"/>
            </a:br>
            <a:endParaRPr lang="es-ES" dirty="0"/>
          </a:p>
          <a:p>
            <a:pPr marL="285750" lvl="0" indent="-285750">
              <a:buFont typeface="Arial" panose="020B0604020202020204" pitchFamily="34" charset="0"/>
              <a:buChar char="•"/>
            </a:pPr>
            <a:r>
              <a:rPr lang="es-ES" dirty="0"/>
              <a:t>IT1 = p1 x Q1</a:t>
            </a:r>
          </a:p>
          <a:p>
            <a:pPr marL="285750" lvl="0" indent="-285750">
              <a:buFont typeface="Arial" panose="020B0604020202020204" pitchFamily="34" charset="0"/>
              <a:buChar char="•"/>
            </a:pPr>
            <a:r>
              <a:rPr lang="es-ES" dirty="0"/>
              <a:t>IT2 = p2 x Q2</a:t>
            </a:r>
          </a:p>
          <a:p>
            <a:pPr marL="285750" lvl="0" indent="-285750">
              <a:buFont typeface="Arial" panose="020B0604020202020204" pitchFamily="34" charset="0"/>
              <a:buChar char="•"/>
            </a:pPr>
            <a:r>
              <a:rPr lang="es-ES" dirty="0"/>
              <a:t>IT3 = p3 x Q3</a:t>
            </a:r>
          </a:p>
          <a:p>
            <a:pPr marL="285750" lvl="0" indent="-285750">
              <a:buFont typeface="Arial" panose="020B0604020202020204" pitchFamily="34" charset="0"/>
              <a:buChar char="•"/>
            </a:pPr>
            <a:r>
              <a:rPr lang="es-ES" dirty="0"/>
              <a:t>…</a:t>
            </a:r>
          </a:p>
          <a:p>
            <a:pPr lvl="0"/>
            <a:endParaRPr lang="es-ES" dirty="0"/>
          </a:p>
          <a:p>
            <a:pPr lvl="0"/>
            <a:endParaRPr lang="es-ES" dirty="0"/>
          </a:p>
          <a:p>
            <a:pPr lvl="0" algn="ctr"/>
            <a:r>
              <a:rPr lang="es-ES" sz="2000" b="1" dirty="0">
                <a:solidFill>
                  <a:srgbClr val="00B050"/>
                </a:solidFill>
              </a:rPr>
              <a:t>INGRESOS TOTALES (IT) = IT1 + IT2 + IT3 + …</a:t>
            </a:r>
          </a:p>
          <a:p>
            <a:pPr lvl="0"/>
            <a:endParaRPr lang="es-ES" dirty="0"/>
          </a:p>
        </p:txBody>
      </p:sp>
      <p:pic>
        <p:nvPicPr>
          <p:cNvPr id="21" name="Imagen 20">
            <a:extLst>
              <a:ext uri="{FF2B5EF4-FFF2-40B4-BE49-F238E27FC236}">
                <a16:creationId xmlns:a16="http://schemas.microsoft.com/office/drawing/2014/main" id="{F6743F4A-98C2-EEA1-19E0-4011C74FEF5A}"/>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3A281532-6E32-5609-4839-FDE6568DD408}"/>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9162923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42C09B-7D74-4EBC-A124-16F7FE816562}"/>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19416747-149D-1E26-3A49-4EA10C297CA7}"/>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F. ESTIMACIÓN DE COSTES FIJOS ANUALES = CF</a:t>
            </a:r>
          </a:p>
          <a:p>
            <a:pPr marL="342900" lvl="0" indent="-342900" algn="just">
              <a:spcBef>
                <a:spcPts val="600"/>
              </a:spcBef>
              <a:spcAft>
                <a:spcPts val="600"/>
              </a:spcAft>
              <a:buFont typeface="Symbol" panose="05050102010706020507" pitchFamily="18" charset="2"/>
              <a:buChar char=""/>
            </a:pPr>
            <a:endParaRPr lang="es-ES" sz="2000" dirty="0">
              <a:effectLst/>
              <a:latin typeface="Calibri" panose="020F0502020204030204" pitchFamily="34" charset="0"/>
              <a:ea typeface="MS Mincho" panose="02020609040205080304" pitchFamily="49" charset="-128"/>
              <a:cs typeface="Times New Roman" panose="02020603050405020304" pitchFamily="18" charset="0"/>
            </a:endParaRPr>
          </a:p>
          <a:p>
            <a:pPr lvl="0" algn="just">
              <a:spcBef>
                <a:spcPts val="600"/>
              </a:spcBef>
              <a:spcAft>
                <a:spcPts val="600"/>
              </a:spcAft>
            </a:pPr>
            <a:r>
              <a:rPr lang="es-ES" sz="2000" dirty="0">
                <a:effectLst/>
                <a:latin typeface="Calibri" panose="020F0502020204030204" pitchFamily="34" charset="0"/>
                <a:ea typeface="MS Mincho" panose="02020609040205080304" pitchFamily="49" charset="-128"/>
                <a:cs typeface="Times New Roman" panose="02020603050405020304" pitchFamily="18" charset="0"/>
              </a:rPr>
              <a:t>Los costes fijos son costes que no dependen del número de unidades vendidas (Ej.: alquiler del local, amortización del inmovilizado, seguros, sueldos…)</a:t>
            </a:r>
            <a:endParaRPr lang="es-ES" sz="2400" dirty="0">
              <a:effectLst/>
              <a:latin typeface="Times New Roman" panose="02020603050405020304" pitchFamily="18" charset="0"/>
              <a:ea typeface="MS Mincho" panose="02020609040205080304" pitchFamily="49" charset="-128"/>
            </a:endParaRPr>
          </a:p>
          <a:p>
            <a:pPr algn="ctr">
              <a:spcBef>
                <a:spcPts val="600"/>
              </a:spcBef>
              <a:spcAft>
                <a:spcPts val="600"/>
              </a:spcAft>
              <a:buClr>
                <a:srgbClr val="000000"/>
              </a:buClr>
            </a:pPr>
            <a:endPar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endParaRPr>
          </a:p>
          <a:p>
            <a:pPr marL="285750" lvl="0" indent="-285750">
              <a:buFont typeface="Arial" panose="020B0604020202020204" pitchFamily="34" charset="0"/>
              <a:buChar char="•"/>
            </a:pPr>
            <a:r>
              <a:rPr lang="es-ES" dirty="0"/>
              <a:t>Alquileres =</a:t>
            </a:r>
          </a:p>
          <a:p>
            <a:pPr marL="285750" lvl="0" indent="-285750">
              <a:buFont typeface="Arial" panose="020B0604020202020204" pitchFamily="34" charset="0"/>
              <a:buChar char="•"/>
            </a:pPr>
            <a:r>
              <a:rPr lang="es-ES" dirty="0"/>
              <a:t>Luz =</a:t>
            </a:r>
          </a:p>
          <a:p>
            <a:pPr marL="285750" lvl="0" indent="-285750">
              <a:buFont typeface="Arial" panose="020B0604020202020204" pitchFamily="34" charset="0"/>
              <a:buChar char="•"/>
            </a:pPr>
            <a:r>
              <a:rPr lang="es-ES" dirty="0"/>
              <a:t>Agua =</a:t>
            </a:r>
          </a:p>
          <a:p>
            <a:pPr marL="285750" lvl="0" indent="-285750">
              <a:buFont typeface="Arial" panose="020B0604020202020204" pitchFamily="34" charset="0"/>
              <a:buChar char="•"/>
            </a:pPr>
            <a:r>
              <a:rPr lang="es-ES" dirty="0"/>
              <a:t>Teléfono e Internet =</a:t>
            </a:r>
          </a:p>
          <a:p>
            <a:pPr marL="285750" lvl="0" indent="-285750">
              <a:buFont typeface="Arial" panose="020B0604020202020204" pitchFamily="34" charset="0"/>
              <a:buChar char="•"/>
            </a:pPr>
            <a:r>
              <a:rPr lang="es-ES" dirty="0"/>
              <a:t>Gestoría =</a:t>
            </a:r>
          </a:p>
          <a:p>
            <a:pPr marL="285750" lvl="0" indent="-285750">
              <a:buFont typeface="Arial" panose="020B0604020202020204" pitchFamily="34" charset="0"/>
              <a:buChar char="•"/>
            </a:pPr>
            <a:r>
              <a:rPr lang="es-ES" dirty="0"/>
              <a:t>Sueldos =</a:t>
            </a:r>
          </a:p>
          <a:p>
            <a:pPr marL="285750" lvl="0" indent="-285750">
              <a:buFont typeface="Arial" panose="020B0604020202020204" pitchFamily="34" charset="0"/>
              <a:buChar char="•"/>
            </a:pPr>
            <a:r>
              <a:rPr lang="es-ES" dirty="0"/>
              <a:t>Otros…</a:t>
            </a:r>
          </a:p>
          <a:p>
            <a:pPr marL="285750" lvl="0" indent="-285750">
              <a:buFont typeface="Arial" panose="020B0604020202020204" pitchFamily="34" charset="0"/>
              <a:buChar char="•"/>
            </a:pPr>
            <a:endParaRPr lang="es-ES" dirty="0"/>
          </a:p>
        </p:txBody>
      </p:sp>
      <p:pic>
        <p:nvPicPr>
          <p:cNvPr id="21" name="Imagen 20">
            <a:extLst>
              <a:ext uri="{FF2B5EF4-FFF2-40B4-BE49-F238E27FC236}">
                <a16:creationId xmlns:a16="http://schemas.microsoft.com/office/drawing/2014/main" id="{728F2F38-D778-CEED-F897-F15168A0A766}"/>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B78B44BE-419F-C673-BBBF-330C2DC5B378}"/>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109230935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9658B4-8763-73B4-46C1-00242A6EAE19}"/>
            </a:ext>
          </a:extLst>
        </p:cNvPr>
        <p:cNvGrpSpPr/>
        <p:nvPr/>
      </p:nvGrpSpPr>
      <p:grpSpPr>
        <a:xfrm>
          <a:off x="0" y="0"/>
          <a:ext cx="0" cy="0"/>
          <a:chOff x="0" y="0"/>
          <a:chExt cx="0" cy="0"/>
        </a:xfrm>
      </p:grpSpPr>
      <p:sp>
        <p:nvSpPr>
          <p:cNvPr id="14" name="Google Shape;575;p51">
            <a:extLst>
              <a:ext uri="{FF2B5EF4-FFF2-40B4-BE49-F238E27FC236}">
                <a16:creationId xmlns:a16="http://schemas.microsoft.com/office/drawing/2014/main" id="{3EB04460-017E-1252-DA34-4685BEF9CF18}"/>
              </a:ext>
            </a:extLst>
          </p:cNvPr>
          <p:cNvSpPr txBox="1"/>
          <p:nvPr/>
        </p:nvSpPr>
        <p:spPr>
          <a:xfrm>
            <a:off x="1089061" y="1052492"/>
            <a:ext cx="10387173" cy="5317485"/>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G. ESTIMACIÓN DE COSTES VARIABLES ANUALES = CV</a:t>
            </a:r>
          </a:p>
          <a:p>
            <a:pPr marL="342900" lvl="0" indent="-342900" algn="just">
              <a:spcBef>
                <a:spcPts val="600"/>
              </a:spcBef>
              <a:spcAft>
                <a:spcPts val="600"/>
              </a:spcAft>
              <a:buFont typeface="Symbol" panose="05050102010706020507" pitchFamily="18" charset="2"/>
              <a:buChar char=""/>
            </a:pPr>
            <a:endParaRPr lang="es-ES" sz="2000" dirty="0">
              <a:effectLst/>
              <a:latin typeface="Calibri" panose="020F0502020204030204" pitchFamily="34" charset="0"/>
              <a:ea typeface="MS Mincho" panose="02020609040205080304" pitchFamily="49" charset="-128"/>
              <a:cs typeface="Times New Roman" panose="02020603050405020304" pitchFamily="18" charset="0"/>
            </a:endParaRPr>
          </a:p>
          <a:p>
            <a:pPr lvl="0" algn="just">
              <a:spcBef>
                <a:spcPts val="600"/>
              </a:spcBef>
              <a:spcAft>
                <a:spcPts val="600"/>
              </a:spcAft>
            </a:pPr>
            <a:r>
              <a:rPr lang="es-ES" sz="2000" dirty="0">
                <a:effectLst/>
                <a:latin typeface="Calibri" panose="020F0502020204030204" pitchFamily="34" charset="0"/>
                <a:ea typeface="MS Mincho" panose="02020609040205080304" pitchFamily="49" charset="-128"/>
                <a:cs typeface="Times New Roman" panose="02020603050405020304" pitchFamily="18" charset="0"/>
              </a:rPr>
              <a:t>Los costes </a:t>
            </a:r>
            <a:r>
              <a:rPr lang="es-ES" sz="2000" dirty="0">
                <a:latin typeface="Calibri" panose="020F0502020204030204" pitchFamily="34" charset="0"/>
                <a:ea typeface="MS Mincho" panose="02020609040205080304" pitchFamily="49" charset="-128"/>
                <a:cs typeface="Times New Roman" panose="02020603050405020304" pitchFamily="18" charset="0"/>
              </a:rPr>
              <a:t>variables son costes </a:t>
            </a:r>
            <a:r>
              <a:rPr lang="es-ES" sz="2000" dirty="0">
                <a:effectLst/>
                <a:latin typeface="Calibri" panose="020F0502020204030204" pitchFamily="34" charset="0"/>
                <a:ea typeface="MS Mincho" panose="02020609040205080304" pitchFamily="49" charset="-128"/>
                <a:cs typeface="Times New Roman" panose="02020603050405020304" pitchFamily="18" charset="0"/>
              </a:rPr>
              <a:t>que se generan sólo cuando producimos y vendemos una unidad de producto (Ej.: coste de las materias primas de las unidades vendidas). El coste variable (CV) es el resultado de multiplicar el coste variable unitario de cada tipo de producto por el número de unidades vendidas: CV = </a:t>
            </a:r>
            <a:r>
              <a:rPr lang="es-ES" sz="2000" dirty="0" err="1">
                <a:effectLst/>
                <a:latin typeface="Calibri" panose="020F0502020204030204" pitchFamily="34" charset="0"/>
                <a:ea typeface="MS Mincho" panose="02020609040205080304" pitchFamily="49" charset="-128"/>
                <a:cs typeface="Times New Roman" panose="02020603050405020304" pitchFamily="18" charset="0"/>
              </a:rPr>
              <a:t>CVu</a:t>
            </a:r>
            <a:r>
              <a:rPr lang="es-ES" sz="2000" dirty="0">
                <a:effectLst/>
                <a:latin typeface="Calibri" panose="020F0502020204030204" pitchFamily="34" charset="0"/>
                <a:ea typeface="MS Mincho" panose="02020609040205080304" pitchFamily="49" charset="-128"/>
                <a:cs typeface="Times New Roman" panose="02020603050405020304" pitchFamily="18" charset="0"/>
              </a:rPr>
              <a:t> x Q</a:t>
            </a:r>
          </a:p>
          <a:p>
            <a:pPr lvl="0" algn="just">
              <a:spcBef>
                <a:spcPts val="600"/>
              </a:spcBef>
              <a:spcAft>
                <a:spcPts val="600"/>
              </a:spcAft>
            </a:pPr>
            <a:endParaRPr lang="es-ES" sz="2400" dirty="0">
              <a:effectLst/>
              <a:latin typeface="Times New Roman" panose="02020603050405020304" pitchFamily="18" charset="0"/>
              <a:ea typeface="MS Mincho" panose="02020609040205080304" pitchFamily="49" charset="-128"/>
            </a:endParaRPr>
          </a:p>
          <a:p>
            <a:pPr marL="285750" lvl="0" indent="-285750">
              <a:buFont typeface="Arial" panose="020B0604020202020204" pitchFamily="34" charset="0"/>
              <a:buChar char="•"/>
            </a:pPr>
            <a:r>
              <a:rPr lang="es-ES" dirty="0" err="1"/>
              <a:t>CVu</a:t>
            </a:r>
            <a:r>
              <a:rPr lang="es-ES" dirty="0"/>
              <a:t> = Coste Variable unitario</a:t>
            </a:r>
          </a:p>
          <a:p>
            <a:pPr marL="285750" lvl="0" indent="-285750">
              <a:buFont typeface="Arial" panose="020B0604020202020204" pitchFamily="34" charset="0"/>
              <a:buChar char="•"/>
            </a:pPr>
            <a:r>
              <a:rPr lang="es-ES" dirty="0"/>
              <a:t>Q = Número de unidades vendidas al año</a:t>
            </a:r>
          </a:p>
          <a:p>
            <a:pPr marL="285750" lvl="0" indent="-285750">
              <a:buFont typeface="Arial" panose="020B0604020202020204" pitchFamily="34" charset="0"/>
              <a:buChar char="•"/>
            </a:pPr>
            <a:endParaRPr lang="es-ES" dirty="0"/>
          </a:p>
          <a:p>
            <a:pPr lvl="0" algn="ctr"/>
            <a:r>
              <a:rPr lang="es-ES" b="1" dirty="0">
                <a:solidFill>
                  <a:srgbClr val="FF0000"/>
                </a:solidFill>
              </a:rPr>
              <a:t>CV = COSTE VARIABLE TOTAL = </a:t>
            </a:r>
            <a:r>
              <a:rPr lang="es-ES" b="1" dirty="0" err="1">
                <a:solidFill>
                  <a:srgbClr val="FF0000"/>
                </a:solidFill>
              </a:rPr>
              <a:t>CVu</a:t>
            </a:r>
            <a:r>
              <a:rPr lang="es-ES" b="1" dirty="0">
                <a:solidFill>
                  <a:srgbClr val="FF0000"/>
                </a:solidFill>
              </a:rPr>
              <a:t> x Q</a:t>
            </a:r>
          </a:p>
        </p:txBody>
      </p:sp>
      <p:pic>
        <p:nvPicPr>
          <p:cNvPr id="21" name="Imagen 20">
            <a:extLst>
              <a:ext uri="{FF2B5EF4-FFF2-40B4-BE49-F238E27FC236}">
                <a16:creationId xmlns:a16="http://schemas.microsoft.com/office/drawing/2014/main" id="{C90D1538-382B-F6A6-13FD-EF3F8C9DF193}"/>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F5F44572-CD00-39A5-C9B3-998A2CB6AA0E}"/>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878538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63;p41">
            <a:extLst>
              <a:ext uri="{FF2B5EF4-FFF2-40B4-BE49-F238E27FC236}">
                <a16:creationId xmlns:a16="http://schemas.microsoft.com/office/drawing/2014/main" id="{B6C0B31F-AFD0-22C6-6969-55ABB83018EC}"/>
              </a:ext>
            </a:extLst>
          </p:cNvPr>
          <p:cNvSpPr txBox="1">
            <a:spLocks/>
          </p:cNvSpPr>
          <p:nvPr/>
        </p:nvSpPr>
        <p:spPr>
          <a:xfrm>
            <a:off x="745495" y="946374"/>
            <a:ext cx="10701009" cy="572700"/>
          </a:xfrm>
          <a:prstGeom prst="rect">
            <a:avLst/>
          </a:prstGeom>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¿Cómo utilizar la plantilla?</a:t>
            </a:r>
          </a:p>
        </p:txBody>
      </p:sp>
      <p:sp>
        <p:nvSpPr>
          <p:cNvPr id="3" name="Google Shape;364;p41">
            <a:extLst>
              <a:ext uri="{FF2B5EF4-FFF2-40B4-BE49-F238E27FC236}">
                <a16:creationId xmlns:a16="http://schemas.microsoft.com/office/drawing/2014/main" id="{A3D842E0-AABB-445B-291C-1AE5B7BC36BE}"/>
              </a:ext>
            </a:extLst>
          </p:cNvPr>
          <p:cNvSpPr txBox="1">
            <a:spLocks/>
          </p:cNvSpPr>
          <p:nvPr/>
        </p:nvSpPr>
        <p:spPr>
          <a:xfrm>
            <a:off x="359597" y="1917247"/>
            <a:ext cx="11201782" cy="4161295"/>
          </a:xfrm>
          <a:prstGeom prst="rect">
            <a:avLst/>
          </a:prstGeom>
        </p:spPr>
        <p:txBody>
          <a:bodyPr spcFirstLastPara="1" vert="horz" wrap="square" lIns="91425" tIns="91425" rIns="91425" bIns="91425" rtlCol="0" anchor="ctr" anchorCtr="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Puedes utilizar esta plantilla para presentar tu idea de negocio. Cambia las imágenes de la plantilla por otras relacionadas con tu idea de negocio.</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Para modificar el texto puedes borrar el texto de la plantilla y poner el relacionado con tu idea de negocio. Además, puedes cambiar el color, tipografía, tamaño, etc.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En muchas diapositivas hay espacio para imágenes. Puedes utilizar esos espacios para poner imágenes relacionadas con tu producto o servicio. Para cambiar la imagen solo tienes que clicar el botón derecho y pulsar en “cambiar imagen”.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 final de la plantilla hay diapositivas extra con recursos variados para que puedas añadirlos a tu presentación.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Algunas diapositivas son opcionales. La plantilla trata de ser lo más genérica posible, pero si alguna diapositiva no es válida para tu idea puedes desecharla.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Una vez termines tu presentación debes eliminar esta diapositiva de instrucciones.</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EXTENSIÓN RECOMENDADA: 22-25 diapositivas como máximo.</a:t>
            </a:r>
          </a:p>
        </p:txBody>
      </p:sp>
      <p:pic>
        <p:nvPicPr>
          <p:cNvPr id="4" name="Imagen 3">
            <a:extLst>
              <a:ext uri="{FF2B5EF4-FFF2-40B4-BE49-F238E27FC236}">
                <a16:creationId xmlns:a16="http://schemas.microsoft.com/office/drawing/2014/main" id="{E380947E-2A5F-CF19-93EF-856E72213931}"/>
              </a:ext>
            </a:extLst>
          </p:cNvPr>
          <p:cNvPicPr>
            <a:picLocks noChangeAspect="1"/>
          </p:cNvPicPr>
          <p:nvPr/>
        </p:nvPicPr>
        <p:blipFill>
          <a:blip r:embed="rId2"/>
          <a:stretch>
            <a:fillRect/>
          </a:stretch>
        </p:blipFill>
        <p:spPr>
          <a:xfrm>
            <a:off x="0" y="38730"/>
            <a:ext cx="987638" cy="1481456"/>
          </a:xfrm>
          <a:prstGeom prst="rect">
            <a:avLst/>
          </a:prstGeom>
        </p:spPr>
      </p:pic>
    </p:spTree>
    <p:extLst>
      <p:ext uri="{BB962C8B-B14F-4D97-AF65-F5344CB8AC3E}">
        <p14:creationId xmlns:p14="http://schemas.microsoft.com/office/powerpoint/2010/main" val="18920129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7DBD2-7749-254D-9347-4A25B52DEDAE}"/>
            </a:ext>
          </a:extLst>
        </p:cNvPr>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4" name="Google Shape;575;p51">
                <a:extLst>
                  <a:ext uri="{FF2B5EF4-FFF2-40B4-BE49-F238E27FC236}">
                    <a16:creationId xmlns:a16="http://schemas.microsoft.com/office/drawing/2014/main" id="{DADE15B8-ADB3-8162-4331-9546F876A916}"/>
                  </a:ext>
                </a:extLst>
              </p:cNvPr>
              <p:cNvSpPr txBox="1"/>
              <p:nvPr/>
            </p:nvSpPr>
            <p:spPr>
              <a:xfrm>
                <a:off x="987638" y="460288"/>
                <a:ext cx="10387173" cy="5675033"/>
              </a:xfrm>
              <a:prstGeom prst="rect">
                <a:avLst/>
              </a:prstGeom>
              <a:noFill/>
              <a:ln>
                <a:noFill/>
              </a:ln>
            </p:spPr>
            <p:txBody>
              <a:bodyPr spcFirstLastPara="1" wrap="square" lIns="91425" tIns="91425" rIns="91425" bIns="91425" anchor="t" anchorCtr="0">
                <a:noAutofit/>
              </a:bodyPr>
              <a:lstStyle/>
              <a:p>
                <a:pPr algn="ctr">
                  <a:spcBef>
                    <a:spcPts val="600"/>
                  </a:spcBef>
                  <a:spcAft>
                    <a:spcPts val="600"/>
                  </a:spcAft>
                  <a:buClr>
                    <a:srgbClr val="000000"/>
                  </a:buClr>
                </a:pPr>
                <a:r>
                  <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rPr>
                  <a:t>H. BENEFICIO NETO:</a:t>
                </a:r>
              </a:p>
              <a:p>
                <a:pPr algn="ctr">
                  <a:spcBef>
                    <a:spcPts val="600"/>
                  </a:spcBef>
                  <a:spcAft>
                    <a:spcPts val="600"/>
                  </a:spcAft>
                  <a:buClr>
                    <a:srgbClr val="000000"/>
                  </a:buClr>
                </a:pPr>
                <a:endPar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endParaRPr>
              </a:p>
              <a:p>
                <a:pPr algn="ctr">
                  <a:spcBef>
                    <a:spcPts val="600"/>
                  </a:spcBef>
                  <a:spcAft>
                    <a:spcPts val="600"/>
                  </a:spcAft>
                  <a:buClr>
                    <a:srgbClr val="000000"/>
                  </a:buClr>
                </a:pPr>
                <a:r>
                  <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rPr>
                  <a:t>Beneficio antes de intereses e impuestos (BAIT) = IT – CF – CV</a:t>
                </a:r>
              </a:p>
              <a:p>
                <a:pPr algn="ctr">
                  <a:spcBef>
                    <a:spcPts val="600"/>
                  </a:spcBef>
                  <a:spcAft>
                    <a:spcPts val="600"/>
                  </a:spcAft>
                  <a:buClr>
                    <a:srgbClr val="000000"/>
                  </a:buClr>
                </a:pPr>
                <a:r>
                  <a:rPr lang="es-ES" sz="2000" b="1" kern="0" dirty="0">
                    <a:solidFill>
                      <a:srgbClr val="FF0000"/>
                    </a:solidFill>
                    <a:latin typeface="Calibri" panose="020F0502020204030204" pitchFamily="34" charset="0"/>
                    <a:ea typeface="Calibri" panose="020F0502020204030204" pitchFamily="34" charset="0"/>
                    <a:cs typeface="Calibri" panose="020F0502020204030204" pitchFamily="34" charset="0"/>
                    <a:sym typeface="Dosis"/>
                  </a:rPr>
                  <a:t>- Intereses (sólo los intereses) = i% x Préstamo vivo</a:t>
                </a:r>
              </a:p>
              <a:p>
                <a:pPr marL="342900" indent="-342900" algn="ctr">
                  <a:spcBef>
                    <a:spcPts val="600"/>
                  </a:spcBef>
                  <a:spcAft>
                    <a:spcPts val="600"/>
                  </a:spcAft>
                  <a:buClr>
                    <a:srgbClr val="000000"/>
                  </a:buClr>
                  <a:buFontTx/>
                  <a:buChar char="-"/>
                </a:pPr>
                <a:endParaRPr lang="es-ES" sz="2000" b="1" kern="0" dirty="0">
                  <a:solidFill>
                    <a:srgbClr val="0070C0"/>
                  </a:solidFill>
                  <a:latin typeface="Calibri" panose="020F0502020204030204" pitchFamily="34" charset="0"/>
                  <a:ea typeface="Calibri" panose="020F0502020204030204" pitchFamily="34" charset="0"/>
                  <a:cs typeface="Calibri" panose="020F0502020204030204" pitchFamily="34" charset="0"/>
                  <a:sym typeface="Dosis"/>
                </a:endParaRPr>
              </a:p>
              <a:p>
                <a:pPr algn="ctr">
                  <a:spcBef>
                    <a:spcPts val="600"/>
                  </a:spcBef>
                  <a:spcAft>
                    <a:spcPts val="600"/>
                  </a:spcAft>
                  <a:buClr>
                    <a:srgbClr val="000000"/>
                  </a:buClr>
                </a:pPr>
                <a:r>
                  <a:rPr lang="es-ES" sz="2000" b="1" dirty="0">
                    <a:solidFill>
                      <a:srgbClr val="0070C0"/>
                    </a:solidFill>
                  </a:rPr>
                  <a:t>Beneficio antes de impuestos (BAI) = BAIT – Intereses</a:t>
                </a:r>
              </a:p>
              <a:p>
                <a:pPr algn="ctr">
                  <a:spcBef>
                    <a:spcPts val="600"/>
                  </a:spcBef>
                  <a:spcAft>
                    <a:spcPts val="600"/>
                  </a:spcAft>
                  <a:buClr>
                    <a:srgbClr val="000000"/>
                  </a:buClr>
                </a:pPr>
                <a:r>
                  <a:rPr lang="es-ES" sz="2000" b="1" dirty="0">
                    <a:solidFill>
                      <a:srgbClr val="FF0000"/>
                    </a:solidFill>
                  </a:rPr>
                  <a:t>- Impuestos = 25% x BAI</a:t>
                </a:r>
              </a:p>
              <a:p>
                <a:pPr marL="285750" indent="-285750" algn="ctr">
                  <a:spcBef>
                    <a:spcPts val="600"/>
                  </a:spcBef>
                  <a:spcAft>
                    <a:spcPts val="600"/>
                  </a:spcAft>
                  <a:buClr>
                    <a:srgbClr val="000000"/>
                  </a:buClr>
                  <a:buFontTx/>
                  <a:buChar char="-"/>
                </a:pPr>
                <a:endParaRPr lang="es-ES" sz="2000" b="1" dirty="0">
                  <a:solidFill>
                    <a:srgbClr val="0070C0"/>
                  </a:solidFill>
                </a:endParaRPr>
              </a:p>
              <a:p>
                <a:pPr algn="ctr">
                  <a:spcBef>
                    <a:spcPts val="600"/>
                  </a:spcBef>
                  <a:spcAft>
                    <a:spcPts val="600"/>
                  </a:spcAft>
                  <a:buClr>
                    <a:srgbClr val="000000"/>
                  </a:buClr>
                </a:pPr>
                <a:r>
                  <a:rPr lang="es-ES" sz="2000" b="1" dirty="0">
                    <a:solidFill>
                      <a:srgbClr val="0070C0"/>
                    </a:solidFill>
                  </a:rPr>
                  <a:t>BENEFICIO NETO DESPUÉS DE IMPUESTOS (BDI) = BAI – Impuestos</a:t>
                </a:r>
              </a:p>
              <a:p>
                <a:pPr lvl="0" algn="ctr"/>
                <a:endParaRPr lang="es-ES" b="1" dirty="0">
                  <a:solidFill>
                    <a:srgbClr val="FF0000"/>
                  </a:solidFill>
                </a:endParaRPr>
              </a:p>
              <a:p>
                <a:pPr algn="ctr">
                  <a:spcBef>
                    <a:spcPts val="600"/>
                  </a:spcBef>
                  <a:spcAft>
                    <a:spcPts val="600"/>
                  </a:spcAft>
                  <a:buClr>
                    <a:srgbClr val="000000"/>
                  </a:buClr>
                </a:pPr>
                <a:r>
                  <a:rPr lang="es-ES" sz="2000" b="1" kern="0" dirty="0">
                    <a:solidFill>
                      <a:srgbClr val="0B8F76"/>
                    </a:solidFill>
                    <a:latin typeface="Calibri" panose="020F0502020204030204" pitchFamily="34" charset="0"/>
                    <a:ea typeface="Calibri" panose="020F0502020204030204" pitchFamily="34" charset="0"/>
                    <a:cs typeface="Calibri" panose="020F0502020204030204" pitchFamily="34" charset="0"/>
                    <a:sym typeface="Dosis"/>
                  </a:rPr>
                  <a:t>I. RENTABILIDAD ANUAL</a:t>
                </a:r>
              </a:p>
              <a:p>
                <a:pPr lvl="0"/>
                <a:endParaRPr lang="es-ES" dirty="0">
                  <a:solidFill>
                    <a:srgbClr val="0B8F76"/>
                  </a:solidFill>
                </a:endParaRPr>
              </a:p>
              <a:p>
                <a:pPr lvl="0" algn="ctr"/>
                <a:r>
                  <a:rPr lang="es-ES" b="1" dirty="0">
                    <a:solidFill>
                      <a:srgbClr val="0B8F76"/>
                    </a:solidFill>
                  </a:rPr>
                  <a:t>R % =</a:t>
                </a:r>
                <a14:m>
                  <m:oMath xmlns:m="http://schemas.openxmlformats.org/officeDocument/2006/math">
                    <m:d>
                      <m:dPr>
                        <m:ctrlPr>
                          <a:rPr lang="es-ES" sz="2000" b="1" i="1" smtClean="0">
                            <a:solidFill>
                              <a:srgbClr val="0B8F76"/>
                            </a:solidFill>
                            <a:latin typeface="Cambria Math" panose="02040503050406030204" pitchFamily="18" charset="0"/>
                          </a:rPr>
                        </m:ctrlPr>
                      </m:dPr>
                      <m:e>
                        <m:f>
                          <m:fPr>
                            <m:ctrlPr>
                              <a:rPr lang="pt-BR" sz="2000" b="1" i="1" smtClean="0">
                                <a:solidFill>
                                  <a:srgbClr val="0B8F76"/>
                                </a:solidFill>
                                <a:latin typeface="Cambria Math" panose="02040503050406030204" pitchFamily="18" charset="0"/>
                              </a:rPr>
                            </m:ctrlPr>
                          </m:fPr>
                          <m:num>
                            <m:r>
                              <a:rPr lang="es-ES" sz="2000" b="1" i="1" smtClean="0">
                                <a:solidFill>
                                  <a:srgbClr val="0B8F76"/>
                                </a:solidFill>
                                <a:latin typeface="Cambria Math" panose="02040503050406030204" pitchFamily="18" charset="0"/>
                              </a:rPr>
                              <m:t>𝑩𝑬𝑵𝑬𝑭𝑰𝑪𝑰𝑶</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𝑵𝑬𝑻𝑶</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𝑩𝑫𝑰</m:t>
                            </m:r>
                          </m:num>
                          <m:den>
                            <m:r>
                              <a:rPr lang="es-ES" sz="2000" b="1" i="1" smtClean="0">
                                <a:solidFill>
                                  <a:srgbClr val="0B8F76"/>
                                </a:solidFill>
                                <a:latin typeface="Cambria Math" panose="02040503050406030204" pitchFamily="18" charset="0"/>
                              </a:rPr>
                              <m:t>𝑪𝑨𝑷𝑰𝑻𝑨𝑳</m:t>
                            </m:r>
                            <m:r>
                              <a:rPr lang="es-ES" sz="2000" b="1" i="1" smtClean="0">
                                <a:solidFill>
                                  <a:srgbClr val="0B8F76"/>
                                </a:solidFill>
                                <a:latin typeface="Cambria Math" panose="02040503050406030204" pitchFamily="18" charset="0"/>
                              </a:rPr>
                              <m:t> </m:t>
                            </m:r>
                            <m:r>
                              <a:rPr lang="es-ES" sz="2000" b="1" i="1" smtClean="0">
                                <a:solidFill>
                                  <a:srgbClr val="0B8F76"/>
                                </a:solidFill>
                                <a:latin typeface="Cambria Math" panose="02040503050406030204" pitchFamily="18" charset="0"/>
                              </a:rPr>
                              <m:t>𝑨𝑷𝑶𝑹𝑻𝑨𝑫𝑶</m:t>
                            </m:r>
                          </m:den>
                        </m:f>
                      </m:e>
                    </m:d>
                    <m:r>
                      <a:rPr lang="es-ES" sz="2000" b="1" i="1" smtClean="0">
                        <a:solidFill>
                          <a:srgbClr val="0B8F76"/>
                        </a:solidFill>
                        <a:latin typeface="Cambria Math" panose="02040503050406030204" pitchFamily="18" charset="0"/>
                      </a:rPr>
                      <m:t>𝒙</m:t>
                    </m:r>
                    <m:r>
                      <a:rPr lang="es-ES" sz="2000" b="1" i="1" smtClean="0">
                        <a:solidFill>
                          <a:srgbClr val="0B8F76"/>
                        </a:solidFill>
                        <a:latin typeface="Cambria Math" panose="02040503050406030204" pitchFamily="18" charset="0"/>
                      </a:rPr>
                      <m:t>𝟏𝟎𝟎</m:t>
                    </m:r>
                  </m:oMath>
                </a14:m>
                <a:endParaRPr lang="es-ES" sz="2000" b="1" dirty="0">
                  <a:solidFill>
                    <a:srgbClr val="0B8F76"/>
                  </a:solidFill>
                </a:endParaRPr>
              </a:p>
              <a:p>
                <a:pPr lvl="0" algn="ctr"/>
                <a:endParaRPr lang="es-ES" b="1" dirty="0">
                  <a:solidFill>
                    <a:srgbClr val="FF0000"/>
                  </a:solidFill>
                </a:endParaRPr>
              </a:p>
            </p:txBody>
          </p:sp>
        </mc:Choice>
        <mc:Fallback>
          <p:sp>
            <p:nvSpPr>
              <p:cNvPr id="14" name="Google Shape;575;p51">
                <a:extLst>
                  <a:ext uri="{FF2B5EF4-FFF2-40B4-BE49-F238E27FC236}">
                    <a16:creationId xmlns:a16="http://schemas.microsoft.com/office/drawing/2014/main" id="{DADE15B8-ADB3-8162-4331-9546F876A916}"/>
                  </a:ext>
                </a:extLst>
              </p:cNvPr>
              <p:cNvSpPr txBox="1">
                <a:spLocks noRot="1" noChangeAspect="1" noMove="1" noResize="1" noEditPoints="1" noAdjustHandles="1" noChangeArrowheads="1" noChangeShapeType="1" noTextEdit="1"/>
              </p:cNvSpPr>
              <p:nvPr/>
            </p:nvSpPr>
            <p:spPr>
              <a:xfrm>
                <a:off x="987638" y="460288"/>
                <a:ext cx="10387173" cy="5675033"/>
              </a:xfrm>
              <a:prstGeom prst="rect">
                <a:avLst/>
              </a:prstGeom>
              <a:blipFill>
                <a:blip r:embed="rId2"/>
                <a:stretch>
                  <a:fillRect b="-1183"/>
                </a:stretch>
              </a:blipFill>
              <a:ln>
                <a:noFill/>
              </a:ln>
            </p:spPr>
            <p:txBody>
              <a:bodyPr/>
              <a:lstStyle/>
              <a:p>
                <a:r>
                  <a:rPr lang="es-ES">
                    <a:noFill/>
                  </a:rPr>
                  <a:t> </a:t>
                </a:r>
              </a:p>
            </p:txBody>
          </p:sp>
        </mc:Fallback>
      </mc:AlternateContent>
      <p:pic>
        <p:nvPicPr>
          <p:cNvPr id="21" name="Imagen 20">
            <a:extLst>
              <a:ext uri="{FF2B5EF4-FFF2-40B4-BE49-F238E27FC236}">
                <a16:creationId xmlns:a16="http://schemas.microsoft.com/office/drawing/2014/main" id="{D3AA1040-F5BB-5058-360A-0962C72AFCC5}"/>
              </a:ext>
            </a:extLst>
          </p:cNvPr>
          <p:cNvPicPr>
            <a:picLocks noChangeAspect="1"/>
          </p:cNvPicPr>
          <p:nvPr/>
        </p:nvPicPr>
        <p:blipFill>
          <a:blip r:embed="rId3"/>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BD50F2AA-9B20-B855-0DF0-6E5E5C7756A6}"/>
              </a:ext>
            </a:extLst>
          </p:cNvPr>
          <p:cNvPicPr>
            <a:picLocks noChangeAspect="1"/>
          </p:cNvPicPr>
          <p:nvPr/>
        </p:nvPicPr>
        <p:blipFill>
          <a:blip r:embed="rId4"/>
          <a:stretch>
            <a:fillRect/>
          </a:stretch>
        </p:blipFill>
        <p:spPr>
          <a:xfrm>
            <a:off x="0" y="9175"/>
            <a:ext cx="987638" cy="1481456"/>
          </a:xfrm>
          <a:prstGeom prst="rect">
            <a:avLst/>
          </a:prstGeom>
        </p:spPr>
      </p:pic>
    </p:spTree>
    <p:extLst>
      <p:ext uri="{BB962C8B-B14F-4D97-AF65-F5344CB8AC3E}">
        <p14:creationId xmlns:p14="http://schemas.microsoft.com/office/powerpoint/2010/main" val="17911993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85;p52">
            <a:extLst>
              <a:ext uri="{FF2B5EF4-FFF2-40B4-BE49-F238E27FC236}">
                <a16:creationId xmlns:a16="http://schemas.microsoft.com/office/drawing/2014/main" id="{1628591D-9775-F650-D7D9-F39077006E7F}"/>
              </a:ext>
            </a:extLst>
          </p:cNvPr>
          <p:cNvSpPr txBox="1">
            <a:spLocks/>
          </p:cNvSpPr>
          <p:nvPr/>
        </p:nvSpPr>
        <p:spPr>
          <a:xfrm>
            <a:off x="2385945" y="26286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Equipo</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4" name="Google Shape;586;p52">
            <a:extLst>
              <a:ext uri="{FF2B5EF4-FFF2-40B4-BE49-F238E27FC236}">
                <a16:creationId xmlns:a16="http://schemas.microsoft.com/office/drawing/2014/main" id="{07BBFCE2-D582-52A6-8B92-8FCC535DDE0E}"/>
              </a:ext>
            </a:extLst>
          </p:cNvPr>
          <p:cNvSpPr txBox="1">
            <a:spLocks/>
          </p:cNvSpPr>
          <p:nvPr/>
        </p:nvSpPr>
        <p:spPr>
          <a:xfrm>
            <a:off x="1447341"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1</a:t>
            </a:r>
          </a:p>
        </p:txBody>
      </p:sp>
      <p:sp>
        <p:nvSpPr>
          <p:cNvPr id="5" name="Google Shape;587;p52">
            <a:extLst>
              <a:ext uri="{FF2B5EF4-FFF2-40B4-BE49-F238E27FC236}">
                <a16:creationId xmlns:a16="http://schemas.microsoft.com/office/drawing/2014/main" id="{61FA1836-76CD-6AB3-E58A-96F68E14E5E3}"/>
              </a:ext>
            </a:extLst>
          </p:cNvPr>
          <p:cNvSpPr txBox="1">
            <a:spLocks/>
          </p:cNvSpPr>
          <p:nvPr/>
        </p:nvSpPr>
        <p:spPr>
          <a:xfrm>
            <a:off x="1447239" y="3598824"/>
            <a:ext cx="2135100" cy="14434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de porqué es importante (habilidades, formación…)</a:t>
            </a:r>
            <a:endPar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6" name="Google Shape;588;p52">
            <a:extLst>
              <a:ext uri="{FF2B5EF4-FFF2-40B4-BE49-F238E27FC236}">
                <a16:creationId xmlns:a16="http://schemas.microsoft.com/office/drawing/2014/main" id="{9195889B-766B-1B0E-2A86-DCC5FC89A171}"/>
              </a:ext>
            </a:extLst>
          </p:cNvPr>
          <p:cNvSpPr txBox="1">
            <a:spLocks/>
          </p:cNvSpPr>
          <p:nvPr/>
        </p:nvSpPr>
        <p:spPr>
          <a:xfrm>
            <a:off x="5028450"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2</a:t>
            </a:r>
          </a:p>
        </p:txBody>
      </p:sp>
      <p:sp>
        <p:nvSpPr>
          <p:cNvPr id="7" name="Google Shape;589;p52">
            <a:extLst>
              <a:ext uri="{FF2B5EF4-FFF2-40B4-BE49-F238E27FC236}">
                <a16:creationId xmlns:a16="http://schemas.microsoft.com/office/drawing/2014/main" id="{1102B278-3B1C-C608-A255-612152116569}"/>
              </a:ext>
            </a:extLst>
          </p:cNvPr>
          <p:cNvSpPr txBox="1">
            <a:spLocks/>
          </p:cNvSpPr>
          <p:nvPr/>
        </p:nvSpPr>
        <p:spPr>
          <a:xfrm>
            <a:off x="5028349"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8" name="Google Shape;590;p52">
            <a:extLst>
              <a:ext uri="{FF2B5EF4-FFF2-40B4-BE49-F238E27FC236}">
                <a16:creationId xmlns:a16="http://schemas.microsoft.com/office/drawing/2014/main" id="{3EA6E7D7-DB10-1119-AAD9-9D7BF84F4A24}"/>
              </a:ext>
            </a:extLst>
          </p:cNvPr>
          <p:cNvSpPr txBox="1">
            <a:spLocks/>
          </p:cNvSpPr>
          <p:nvPr/>
        </p:nvSpPr>
        <p:spPr>
          <a:xfrm>
            <a:off x="8609458"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3</a:t>
            </a:r>
          </a:p>
        </p:txBody>
      </p:sp>
      <p:sp>
        <p:nvSpPr>
          <p:cNvPr id="9" name="Google Shape;591;p52">
            <a:extLst>
              <a:ext uri="{FF2B5EF4-FFF2-40B4-BE49-F238E27FC236}">
                <a16:creationId xmlns:a16="http://schemas.microsoft.com/office/drawing/2014/main" id="{1A6F2611-1FCC-9C1E-35F4-56A0636FA144}"/>
              </a:ext>
            </a:extLst>
          </p:cNvPr>
          <p:cNvSpPr txBox="1">
            <a:spLocks/>
          </p:cNvSpPr>
          <p:nvPr/>
        </p:nvSpPr>
        <p:spPr>
          <a:xfrm>
            <a:off x="8609356"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cxnSp>
        <p:nvCxnSpPr>
          <p:cNvPr id="10" name="Google Shape;592;p52">
            <a:extLst>
              <a:ext uri="{FF2B5EF4-FFF2-40B4-BE49-F238E27FC236}">
                <a16:creationId xmlns:a16="http://schemas.microsoft.com/office/drawing/2014/main" id="{6CFADCA7-D1D6-7804-076A-055FC4F613CF}"/>
              </a:ext>
            </a:extLst>
          </p:cNvPr>
          <p:cNvCxnSpPr/>
          <p:nvPr/>
        </p:nvCxnSpPr>
        <p:spPr>
          <a:xfrm>
            <a:off x="1491027"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605;p52">
            <a:extLst>
              <a:ext uri="{FF2B5EF4-FFF2-40B4-BE49-F238E27FC236}">
                <a16:creationId xmlns:a16="http://schemas.microsoft.com/office/drawing/2014/main" id="{7942BE06-3D7A-A55F-C260-7AB61ED504A5}"/>
              </a:ext>
            </a:extLst>
          </p:cNvPr>
          <p:cNvCxnSpPr/>
          <p:nvPr/>
        </p:nvCxnSpPr>
        <p:spPr>
          <a:xfrm>
            <a:off x="5072133"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4" name="Google Shape;606;p52">
            <a:extLst>
              <a:ext uri="{FF2B5EF4-FFF2-40B4-BE49-F238E27FC236}">
                <a16:creationId xmlns:a16="http://schemas.microsoft.com/office/drawing/2014/main" id="{D3135ECF-3702-6439-5AA8-ABCC50E20B09}"/>
              </a:ext>
            </a:extLst>
          </p:cNvPr>
          <p:cNvCxnSpPr/>
          <p:nvPr/>
        </p:nvCxnSpPr>
        <p:spPr>
          <a:xfrm>
            <a:off x="8653137" y="3606688"/>
            <a:ext cx="2047500" cy="0"/>
          </a:xfrm>
          <a:prstGeom prst="straightConnector1">
            <a:avLst/>
          </a:prstGeom>
          <a:noFill/>
          <a:ln w="19050" cap="flat" cmpd="sng">
            <a:solidFill>
              <a:srgbClr val="3A4258"/>
            </a:solidFill>
            <a:prstDash val="solid"/>
            <a:round/>
            <a:headEnd type="none" w="med" len="med"/>
            <a:tailEnd type="none" w="med" len="med"/>
          </a:ln>
        </p:spPr>
      </p:cxnSp>
      <p:sp>
        <p:nvSpPr>
          <p:cNvPr id="25" name="Google Shape;607;p52">
            <a:extLst>
              <a:ext uri="{FF2B5EF4-FFF2-40B4-BE49-F238E27FC236}">
                <a16:creationId xmlns:a16="http://schemas.microsoft.com/office/drawing/2014/main" id="{5F526A22-5F3C-36BA-C83A-DD09B417DABD}"/>
              </a:ext>
            </a:extLst>
          </p:cNvPr>
          <p:cNvSpPr txBox="1"/>
          <p:nvPr/>
        </p:nvSpPr>
        <p:spPr>
          <a:xfrm>
            <a:off x="1130156" y="997038"/>
            <a:ext cx="9760451" cy="1107965"/>
          </a:xfrm>
          <a:prstGeom prst="rect">
            <a:avLst/>
          </a:prstGeom>
          <a:noFill/>
          <a:ln>
            <a:noFill/>
          </a:ln>
        </p:spPr>
        <p:txBody>
          <a:bodyPr spcFirstLastPara="1" wrap="square" lIns="91425" tIns="91425" rIns="91425" bIns="91425" anchor="t" anchorCtr="0">
            <a:spAutoFit/>
          </a:bodyPr>
          <a:lstStyle/>
          <a:p>
            <a:pPr>
              <a:buClr>
                <a:srgbClr val="000000"/>
              </a:buClr>
              <a:buFont typeface="Arial"/>
              <a:buNone/>
            </a:pP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Explica quién llevará a cabo esta idea de negocio. Si es un único fundador habla de ti mismo. Si sois un equipo detalla las habilidades principales de cada uno relacionadas con el negocio. Puedes incluir una fotografía o </a:t>
            </a:r>
            <a:r>
              <a:rPr lang="es-ES" sz="2000"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avataresde</a:t>
            </a: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la persona encima del nombre.</a:t>
            </a:r>
          </a:p>
        </p:txBody>
      </p:sp>
      <p:pic>
        <p:nvPicPr>
          <p:cNvPr id="26" name="Imagen 25">
            <a:extLst>
              <a:ext uri="{FF2B5EF4-FFF2-40B4-BE49-F238E27FC236}">
                <a16:creationId xmlns:a16="http://schemas.microsoft.com/office/drawing/2014/main" id="{86F70026-AF6C-86A2-6339-8E381DA8A7F5}"/>
              </a:ext>
            </a:extLst>
          </p:cNvPr>
          <p:cNvPicPr>
            <a:picLocks noChangeAspect="1"/>
          </p:cNvPicPr>
          <p:nvPr/>
        </p:nvPicPr>
        <p:blipFill>
          <a:blip r:embed="rId3"/>
          <a:stretch>
            <a:fillRect/>
          </a:stretch>
        </p:blipFill>
        <p:spPr>
          <a:xfrm>
            <a:off x="2100035" y="2105003"/>
            <a:ext cx="811002" cy="800189"/>
          </a:xfrm>
          <a:prstGeom prst="rect">
            <a:avLst/>
          </a:prstGeom>
        </p:spPr>
      </p:pic>
      <p:pic>
        <p:nvPicPr>
          <p:cNvPr id="27" name="Imagen 26">
            <a:extLst>
              <a:ext uri="{FF2B5EF4-FFF2-40B4-BE49-F238E27FC236}">
                <a16:creationId xmlns:a16="http://schemas.microsoft.com/office/drawing/2014/main" id="{BD731E70-2609-8300-585D-7B5FBF807C7F}"/>
              </a:ext>
            </a:extLst>
          </p:cNvPr>
          <p:cNvPicPr>
            <a:picLocks noChangeAspect="1"/>
          </p:cNvPicPr>
          <p:nvPr/>
        </p:nvPicPr>
        <p:blipFill>
          <a:blip r:embed="rId4"/>
          <a:stretch>
            <a:fillRect/>
          </a:stretch>
        </p:blipFill>
        <p:spPr>
          <a:xfrm>
            <a:off x="9258564" y="2227903"/>
            <a:ext cx="677289" cy="677289"/>
          </a:xfrm>
          <a:prstGeom prst="rect">
            <a:avLst/>
          </a:prstGeom>
        </p:spPr>
      </p:pic>
      <p:pic>
        <p:nvPicPr>
          <p:cNvPr id="28" name="Imagen 27">
            <a:extLst>
              <a:ext uri="{FF2B5EF4-FFF2-40B4-BE49-F238E27FC236}">
                <a16:creationId xmlns:a16="http://schemas.microsoft.com/office/drawing/2014/main" id="{6C37622C-7F79-7F2F-654A-F08F1425BA3E}"/>
              </a:ext>
            </a:extLst>
          </p:cNvPr>
          <p:cNvPicPr>
            <a:picLocks noChangeAspect="1"/>
          </p:cNvPicPr>
          <p:nvPr/>
        </p:nvPicPr>
        <p:blipFill>
          <a:blip r:embed="rId5"/>
          <a:stretch>
            <a:fillRect/>
          </a:stretch>
        </p:blipFill>
        <p:spPr>
          <a:xfrm>
            <a:off x="5668190" y="2151389"/>
            <a:ext cx="879884" cy="819012"/>
          </a:xfrm>
          <a:prstGeom prst="rect">
            <a:avLst/>
          </a:prstGeom>
        </p:spPr>
      </p:pic>
      <p:pic>
        <p:nvPicPr>
          <p:cNvPr id="12" name="Imagen 11">
            <a:extLst>
              <a:ext uri="{FF2B5EF4-FFF2-40B4-BE49-F238E27FC236}">
                <a16:creationId xmlns:a16="http://schemas.microsoft.com/office/drawing/2014/main" id="{C44776B3-746D-6B8D-EA46-8A940ACF8AC3}"/>
              </a:ext>
            </a:extLst>
          </p:cNvPr>
          <p:cNvPicPr>
            <a:picLocks noChangeAspect="1"/>
          </p:cNvPicPr>
          <p:nvPr/>
        </p:nvPicPr>
        <p:blipFill>
          <a:blip r:embed="rId6"/>
          <a:stretch>
            <a:fillRect/>
          </a:stretch>
        </p:blipFill>
        <p:spPr>
          <a:xfrm>
            <a:off x="10890607" y="196849"/>
            <a:ext cx="993734" cy="944962"/>
          </a:xfrm>
          <a:prstGeom prst="rect">
            <a:avLst/>
          </a:prstGeom>
        </p:spPr>
      </p:pic>
      <p:pic>
        <p:nvPicPr>
          <p:cNvPr id="2" name="Imagen 1">
            <a:extLst>
              <a:ext uri="{FF2B5EF4-FFF2-40B4-BE49-F238E27FC236}">
                <a16:creationId xmlns:a16="http://schemas.microsoft.com/office/drawing/2014/main" id="{D4CBF976-B915-374B-0A26-1FDCBD0797D8}"/>
              </a:ext>
            </a:extLst>
          </p:cNvPr>
          <p:cNvPicPr>
            <a:picLocks noChangeAspect="1"/>
          </p:cNvPicPr>
          <p:nvPr/>
        </p:nvPicPr>
        <p:blipFill>
          <a:blip r:embed="rId7"/>
          <a:stretch>
            <a:fillRect/>
          </a:stretch>
        </p:blipFill>
        <p:spPr>
          <a:xfrm>
            <a:off x="-115447" y="29828"/>
            <a:ext cx="987638" cy="1481456"/>
          </a:xfrm>
          <a:prstGeom prst="rect">
            <a:avLst/>
          </a:prstGeom>
        </p:spPr>
      </p:pic>
    </p:spTree>
    <p:extLst>
      <p:ext uri="{BB962C8B-B14F-4D97-AF65-F5344CB8AC3E}">
        <p14:creationId xmlns:p14="http://schemas.microsoft.com/office/powerpoint/2010/main" val="20836948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Otras consideraciones (opcional)</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544528" y="1514948"/>
            <a:ext cx="11328971"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Aquí puede hacer referencia a aspectos tales como: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conocimientos sobre el sector (ya sea como profesional, como consumidor o como aficionado).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Impacto del proyecto sobre el entorno (creación de valor en términos sociales, económicos o medioambientales).</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Recursos con los que cuentas para iniciar el proyecto.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motivos para emprender.</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Cómo surgió esta idea de negocio.</a:t>
            </a:r>
          </a:p>
          <a:p>
            <a:pPr marL="285750" indent="-285750">
              <a:spcBef>
                <a:spcPts val="600"/>
              </a:spcBef>
              <a:spcAft>
                <a:spcPts val="600"/>
              </a:spcAft>
              <a:buClr>
                <a:srgbClr val="000000"/>
              </a:buClr>
              <a:buFont typeface="Arial" panose="020B0604020202020204" pitchFamily="34" charset="0"/>
              <a:buChar char="•"/>
            </a:pP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Etc</a:t>
            </a: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t>
            </a:r>
          </a:p>
          <a:p>
            <a:pPr marL="285750" indent="-285750">
              <a:spcBef>
                <a:spcPts val="600"/>
              </a:spcBef>
              <a:spcAft>
                <a:spcPts val="600"/>
              </a:spcAft>
              <a:buClr>
                <a:srgbClr val="000000"/>
              </a:buClr>
              <a:buFont typeface="Arial" panose="020B0604020202020204" pitchFamily="34" charset="0"/>
              <a:buChar char="•"/>
            </a:pP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780FA46A-A819-0140-F4ED-40EA15B6E496}"/>
              </a:ext>
            </a:extLst>
          </p:cNvPr>
          <p:cNvPicPr>
            <a:picLocks noChangeAspect="1"/>
          </p:cNvPicPr>
          <p:nvPr/>
        </p:nvPicPr>
        <p:blipFill>
          <a:blip r:embed="rId2"/>
          <a:stretch>
            <a:fillRect/>
          </a:stretch>
        </p:blipFill>
        <p:spPr>
          <a:xfrm>
            <a:off x="10977247" y="265536"/>
            <a:ext cx="969348" cy="920576"/>
          </a:xfrm>
          <a:prstGeom prst="rect">
            <a:avLst/>
          </a:prstGeom>
        </p:spPr>
      </p:pic>
      <p:pic>
        <p:nvPicPr>
          <p:cNvPr id="5" name="Imagen 4">
            <a:extLst>
              <a:ext uri="{FF2B5EF4-FFF2-40B4-BE49-F238E27FC236}">
                <a16:creationId xmlns:a16="http://schemas.microsoft.com/office/drawing/2014/main" id="{A5F7F010-41B5-EEF2-B1BA-D9F0BFE7A370}"/>
              </a:ext>
            </a:extLst>
          </p:cNvPr>
          <p:cNvPicPr>
            <a:picLocks noChangeAspect="1"/>
          </p:cNvPicPr>
          <p:nvPr/>
        </p:nvPicPr>
        <p:blipFill>
          <a:blip r:embed="rId3"/>
          <a:stretch>
            <a:fillRect/>
          </a:stretch>
        </p:blipFill>
        <p:spPr>
          <a:xfrm>
            <a:off x="-31531" y="0"/>
            <a:ext cx="987638" cy="1481456"/>
          </a:xfrm>
          <a:prstGeom prst="rect">
            <a:avLst/>
          </a:prstGeom>
        </p:spPr>
      </p:pic>
    </p:spTree>
    <p:extLst>
      <p:ext uri="{BB962C8B-B14F-4D97-AF65-F5344CB8AC3E}">
        <p14:creationId xmlns:p14="http://schemas.microsoft.com/office/powerpoint/2010/main" val="17041333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5A1F3452-FA06-032F-33BB-5BD01FFD7AC0}"/>
              </a:ext>
            </a:extLst>
          </p:cNvPr>
          <p:cNvPicPr>
            <a:picLocks noChangeAspect="1"/>
          </p:cNvPicPr>
          <p:nvPr/>
        </p:nvPicPr>
        <p:blipFill>
          <a:blip r:embed="rId2"/>
          <a:stretch>
            <a:fillRect/>
          </a:stretch>
        </p:blipFill>
        <p:spPr>
          <a:xfrm>
            <a:off x="4456296" y="1977806"/>
            <a:ext cx="3279405" cy="3118453"/>
          </a:xfrm>
          <a:prstGeom prst="rect">
            <a:avLst/>
          </a:prstGeom>
        </p:spPr>
      </p:pic>
      <p:grpSp>
        <p:nvGrpSpPr>
          <p:cNvPr id="8" name="Grupo 7">
            <a:extLst>
              <a:ext uri="{FF2B5EF4-FFF2-40B4-BE49-F238E27FC236}">
                <a16:creationId xmlns:a16="http://schemas.microsoft.com/office/drawing/2014/main" id="{8741BBE1-C6A9-946B-76D1-CC3602672387}"/>
              </a:ext>
            </a:extLst>
          </p:cNvPr>
          <p:cNvGrpSpPr/>
          <p:nvPr/>
        </p:nvGrpSpPr>
        <p:grpSpPr>
          <a:xfrm>
            <a:off x="88698" y="1977806"/>
            <a:ext cx="11870766" cy="2811080"/>
            <a:chOff x="88698" y="1977806"/>
            <a:chExt cx="11870766" cy="2811080"/>
          </a:xfrm>
        </p:grpSpPr>
        <p:pic>
          <p:nvPicPr>
            <p:cNvPr id="2" name="Imagen 1">
              <a:extLst>
                <a:ext uri="{FF2B5EF4-FFF2-40B4-BE49-F238E27FC236}">
                  <a16:creationId xmlns:a16="http://schemas.microsoft.com/office/drawing/2014/main" id="{840357C2-5D20-F3A7-D781-9392411A634E}"/>
                </a:ext>
              </a:extLst>
            </p:cNvPr>
            <p:cNvPicPr>
              <a:picLocks noChangeAspect="1"/>
            </p:cNvPicPr>
            <p:nvPr/>
          </p:nvPicPr>
          <p:blipFill>
            <a:blip r:embed="rId3"/>
            <a:stretch>
              <a:fillRect/>
            </a:stretch>
          </p:blipFill>
          <p:spPr>
            <a:xfrm>
              <a:off x="88698" y="2025371"/>
              <a:ext cx="1842345" cy="2763515"/>
            </a:xfrm>
            <a:prstGeom prst="rect">
              <a:avLst/>
            </a:prstGeom>
          </p:spPr>
        </p:pic>
        <p:pic>
          <p:nvPicPr>
            <p:cNvPr id="6" name="Imagen 5" descr="Icono&#10;&#10;El contenido generado por IA puede ser incorrecto.">
              <a:extLst>
                <a:ext uri="{FF2B5EF4-FFF2-40B4-BE49-F238E27FC236}">
                  <a16:creationId xmlns:a16="http://schemas.microsoft.com/office/drawing/2014/main" id="{9115735F-2754-2865-7F3D-D61FF74E51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58217" y="1977806"/>
              <a:ext cx="1901247" cy="2811080"/>
            </a:xfrm>
            <a:prstGeom prst="rect">
              <a:avLst/>
            </a:prstGeom>
          </p:spPr>
        </p:pic>
      </p:grpSp>
      <p:grpSp>
        <p:nvGrpSpPr>
          <p:cNvPr id="7" name="Grupo 6">
            <a:extLst>
              <a:ext uri="{FF2B5EF4-FFF2-40B4-BE49-F238E27FC236}">
                <a16:creationId xmlns:a16="http://schemas.microsoft.com/office/drawing/2014/main" id="{F3E3C375-CD19-26E8-17F3-9E73D7927CD4}"/>
              </a:ext>
            </a:extLst>
          </p:cNvPr>
          <p:cNvGrpSpPr/>
          <p:nvPr/>
        </p:nvGrpSpPr>
        <p:grpSpPr>
          <a:xfrm>
            <a:off x="4346416" y="0"/>
            <a:ext cx="3499167" cy="6709270"/>
            <a:chOff x="4496964" y="0"/>
            <a:chExt cx="3499167" cy="6709270"/>
          </a:xfrm>
        </p:grpSpPr>
        <p:pic>
          <p:nvPicPr>
            <p:cNvPr id="3" name="Imagen 2" descr="Imagen que contiene Interfaz de usuario gráfica&#10;&#10;El contenido generado por IA puede ser incorrecto.">
              <a:extLst>
                <a:ext uri="{FF2B5EF4-FFF2-40B4-BE49-F238E27FC236}">
                  <a16:creationId xmlns:a16="http://schemas.microsoft.com/office/drawing/2014/main" id="{FF680AB6-C7DD-CCE0-A8AD-8C592963AF9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96964" y="5615781"/>
              <a:ext cx="3499167" cy="1093489"/>
            </a:xfrm>
            <a:prstGeom prst="rect">
              <a:avLst/>
            </a:prstGeom>
          </p:spPr>
        </p:pic>
        <p:pic>
          <p:nvPicPr>
            <p:cNvPr id="5" name="Imagen 4" descr="Logotipo&#10;&#10;El contenido generado por IA puede ser incorrecto.">
              <a:extLst>
                <a:ext uri="{FF2B5EF4-FFF2-40B4-BE49-F238E27FC236}">
                  <a16:creationId xmlns:a16="http://schemas.microsoft.com/office/drawing/2014/main" id="{961874D9-F237-7664-0BBB-A899C7A3A52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02507" y="0"/>
              <a:ext cx="2688084" cy="1458284"/>
            </a:xfrm>
            <a:prstGeom prst="rect">
              <a:avLst/>
            </a:prstGeom>
          </p:spPr>
        </p:pic>
      </p:grpSp>
    </p:spTree>
    <p:extLst>
      <p:ext uri="{BB962C8B-B14F-4D97-AF65-F5344CB8AC3E}">
        <p14:creationId xmlns:p14="http://schemas.microsoft.com/office/powerpoint/2010/main" val="18272813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para la presentación</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2013736" y="2521816"/>
            <a:ext cx="8250148"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continuación, puedes encontrar algunos recursos gráficos para ayudarte a realizar tu presentación</a:t>
            </a:r>
          </a:p>
          <a:p>
            <a:pPr marL="285750" indent="-285750">
              <a:spcBef>
                <a:spcPts val="600"/>
              </a:spcBef>
              <a:spcAft>
                <a:spcPts val="600"/>
              </a:spcAft>
              <a:buClr>
                <a:srgbClr val="000000"/>
              </a:buClr>
              <a:buFont typeface="Arial" panose="020B0604020202020204" pitchFamily="34" charset="0"/>
              <a:buChar char="•"/>
            </a:pPr>
            <a:endParaRPr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spTree>
    <p:extLst>
      <p:ext uri="{BB962C8B-B14F-4D97-AF65-F5344CB8AC3E}">
        <p14:creationId xmlns:p14="http://schemas.microsoft.com/office/powerpoint/2010/main" val="425859978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6"/>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Otros iconos y dibujos</a:t>
            </a:r>
            <a:endParaRPr>
              <a:latin typeface="Arial"/>
              <a:ea typeface="Arial"/>
              <a:cs typeface="Arial"/>
              <a:sym typeface="Arial"/>
            </a:endParaRPr>
          </a:p>
          <a:p>
            <a:pPr algn="ctr">
              <a:spcBef>
                <a:spcPts val="0"/>
              </a:spcBef>
              <a:buClr>
                <a:srgbClr val="000000"/>
              </a:buClr>
              <a:buSzPts val="1100"/>
            </a:pPr>
            <a:endParaRPr>
              <a:latin typeface="Arial"/>
              <a:ea typeface="Arial"/>
              <a:cs typeface="Arial"/>
              <a:sym typeface="Arial"/>
            </a:endParaRPr>
          </a:p>
        </p:txBody>
      </p:sp>
      <p:sp>
        <p:nvSpPr>
          <p:cNvPr id="667" name="Google Shape;667;p56"/>
          <p:cNvSpPr txBox="1">
            <a:spLocks noGrp="1"/>
          </p:cNvSpPr>
          <p:nvPr>
            <p:ph type="body" idx="4294967295"/>
          </p:nvPr>
        </p:nvSpPr>
        <p:spPr>
          <a:xfrm>
            <a:off x="1424133" y="2045435"/>
            <a:ext cx="9396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endParaRPr sz="1467">
              <a:solidFill>
                <a:srgbClr val="FFFFFF"/>
              </a:solidFill>
              <a:latin typeface="Arial"/>
              <a:ea typeface="Arial"/>
              <a:cs typeface="Arial"/>
              <a:sym typeface="Arial"/>
            </a:endParaRPr>
          </a:p>
        </p:txBody>
      </p:sp>
      <p:grpSp>
        <p:nvGrpSpPr>
          <p:cNvPr id="668" name="Google Shape;668;p56"/>
          <p:cNvGrpSpPr/>
          <p:nvPr/>
        </p:nvGrpSpPr>
        <p:grpSpPr>
          <a:xfrm>
            <a:off x="6874771" y="4114315"/>
            <a:ext cx="632392" cy="735055"/>
            <a:chOff x="4727025" y="1332775"/>
            <a:chExt cx="59900" cy="69625"/>
          </a:xfrm>
        </p:grpSpPr>
        <p:sp>
          <p:nvSpPr>
            <p:cNvPr id="669" name="Google Shape;669;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670;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1" name="Google Shape;671;p56"/>
          <p:cNvGrpSpPr/>
          <p:nvPr/>
        </p:nvGrpSpPr>
        <p:grpSpPr>
          <a:xfrm>
            <a:off x="7692979" y="3085787"/>
            <a:ext cx="740871" cy="742708"/>
            <a:chOff x="4820425" y="1329900"/>
            <a:chExt cx="70175" cy="70350"/>
          </a:xfrm>
        </p:grpSpPr>
        <p:sp>
          <p:nvSpPr>
            <p:cNvPr id="672" name="Google Shape;672;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 name="Google Shape;673;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 name="Google Shape;674;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 name="Google Shape;675;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 name="Google Shape;676;p56"/>
          <p:cNvGrpSpPr/>
          <p:nvPr/>
        </p:nvGrpSpPr>
        <p:grpSpPr>
          <a:xfrm>
            <a:off x="8528138" y="3091794"/>
            <a:ext cx="776765" cy="711828"/>
            <a:chOff x="4903200" y="1331525"/>
            <a:chExt cx="73575" cy="67425"/>
          </a:xfrm>
        </p:grpSpPr>
        <p:sp>
          <p:nvSpPr>
            <p:cNvPr id="677" name="Google Shape;677;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 name="Google Shape;678;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 name="Google Shape;679;p56"/>
          <p:cNvGrpSpPr/>
          <p:nvPr/>
        </p:nvGrpSpPr>
        <p:grpSpPr>
          <a:xfrm>
            <a:off x="7674108" y="4104946"/>
            <a:ext cx="778613" cy="753793"/>
            <a:chOff x="4815575" y="1416800"/>
            <a:chExt cx="73750" cy="71400"/>
          </a:xfrm>
        </p:grpSpPr>
        <p:sp>
          <p:nvSpPr>
            <p:cNvPr id="680" name="Google Shape;680;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 name="Google Shape;681;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 name="Google Shape;682;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3" name="Google Shape;683;p56"/>
          <p:cNvGrpSpPr/>
          <p:nvPr/>
        </p:nvGrpSpPr>
        <p:grpSpPr>
          <a:xfrm>
            <a:off x="8520483" y="4145195"/>
            <a:ext cx="786531" cy="673293"/>
            <a:chOff x="4902475" y="1418875"/>
            <a:chExt cx="74500" cy="63775"/>
          </a:xfrm>
        </p:grpSpPr>
        <p:sp>
          <p:nvSpPr>
            <p:cNvPr id="684" name="Google Shape;684;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 name="Google Shape;685;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6" name="Google Shape;686;p56"/>
          <p:cNvGrpSpPr/>
          <p:nvPr/>
        </p:nvGrpSpPr>
        <p:grpSpPr>
          <a:xfrm>
            <a:off x="7687437" y="5101334"/>
            <a:ext cx="751956" cy="756169"/>
            <a:chOff x="4818100" y="1507675"/>
            <a:chExt cx="71225" cy="71625"/>
          </a:xfrm>
        </p:grpSpPr>
        <p:sp>
          <p:nvSpPr>
            <p:cNvPr id="687" name="Google Shape;687;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 name="Google Shape;688;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 name="Google Shape;689;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 name="Google Shape;690;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 name="Google Shape;691;p56"/>
          <p:cNvGrpSpPr/>
          <p:nvPr/>
        </p:nvGrpSpPr>
        <p:grpSpPr>
          <a:xfrm>
            <a:off x="6772101" y="5105949"/>
            <a:ext cx="837735" cy="784673"/>
            <a:chOff x="4721450" y="1509475"/>
            <a:chExt cx="79350" cy="74325"/>
          </a:xfrm>
        </p:grpSpPr>
        <p:sp>
          <p:nvSpPr>
            <p:cNvPr id="692" name="Google Shape;692;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 name="Google Shape;693;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 name="Google Shape;694;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 name="Google Shape;695;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6" name="Google Shape;696;p56"/>
          <p:cNvGrpSpPr/>
          <p:nvPr/>
        </p:nvGrpSpPr>
        <p:grpSpPr>
          <a:xfrm>
            <a:off x="8566144" y="5085369"/>
            <a:ext cx="742717" cy="750363"/>
            <a:chOff x="4906800" y="1507500"/>
            <a:chExt cx="70350" cy="71075"/>
          </a:xfrm>
        </p:grpSpPr>
        <p:sp>
          <p:nvSpPr>
            <p:cNvPr id="697" name="Google Shape;697;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 name="Google Shape;698;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 name="Google Shape;699;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 name="Google Shape;700;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 name="Google Shape;701;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2" name="Google Shape;702;p56"/>
          <p:cNvGrpSpPr/>
          <p:nvPr/>
        </p:nvGrpSpPr>
        <p:grpSpPr>
          <a:xfrm>
            <a:off x="5949621" y="3121284"/>
            <a:ext cx="690579" cy="690579"/>
            <a:chOff x="3736598" y="2170606"/>
            <a:chExt cx="404889" cy="404889"/>
          </a:xfrm>
        </p:grpSpPr>
        <p:sp>
          <p:nvSpPr>
            <p:cNvPr id="703" name="Google Shape;703;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 name="Google Shape;704;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 name="Google Shape;705;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 name="Google Shape;706;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7" name="Google Shape;707;p56"/>
          <p:cNvGrpSpPr/>
          <p:nvPr/>
        </p:nvGrpSpPr>
        <p:grpSpPr>
          <a:xfrm>
            <a:off x="4972369" y="3121415"/>
            <a:ext cx="782648" cy="690320"/>
            <a:chOff x="3161917" y="2170682"/>
            <a:chExt cx="458870" cy="404737"/>
          </a:xfrm>
        </p:grpSpPr>
        <p:sp>
          <p:nvSpPr>
            <p:cNvPr id="708" name="Google Shape;708;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 name="Google Shape;709;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 name="Google Shape;710;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1" name="Google Shape;711;p56"/>
          <p:cNvGrpSpPr/>
          <p:nvPr/>
        </p:nvGrpSpPr>
        <p:grpSpPr>
          <a:xfrm>
            <a:off x="5003066" y="4136534"/>
            <a:ext cx="721257" cy="690617"/>
            <a:chOff x="3179914" y="2889488"/>
            <a:chExt cx="422876" cy="404911"/>
          </a:xfrm>
        </p:grpSpPr>
        <p:sp>
          <p:nvSpPr>
            <p:cNvPr id="712" name="Google Shape;712;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 name="Google Shape;713;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 name="Google Shape;714;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 name="Google Shape;715;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 name="Google Shape;716;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 name="Google Shape;717;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8" name="Google Shape;718;p56"/>
          <p:cNvGrpSpPr/>
          <p:nvPr/>
        </p:nvGrpSpPr>
        <p:grpSpPr>
          <a:xfrm>
            <a:off x="5937457" y="4136478"/>
            <a:ext cx="714907" cy="690729"/>
            <a:chOff x="3729467" y="2889422"/>
            <a:chExt cx="419153" cy="404977"/>
          </a:xfrm>
        </p:grpSpPr>
        <p:sp>
          <p:nvSpPr>
            <p:cNvPr id="719" name="Google Shape;719;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 name="Google Shape;720;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 name="Google Shape;721;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 name="Google Shape;722;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 name="Google Shape;723;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 name="Google Shape;724;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 name="Google Shape;725;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6" name="Google Shape;726;p56"/>
          <p:cNvGrpSpPr/>
          <p:nvPr/>
        </p:nvGrpSpPr>
        <p:grpSpPr>
          <a:xfrm>
            <a:off x="2653502" y="4594384"/>
            <a:ext cx="1287135" cy="179481"/>
            <a:chOff x="4411970" y="2962952"/>
            <a:chExt cx="706544" cy="104212"/>
          </a:xfrm>
        </p:grpSpPr>
        <p:sp>
          <p:nvSpPr>
            <p:cNvPr id="727" name="Google Shape;727;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 name="Google Shape;728;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 name="Google Shape;729;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 name="Google Shape;730;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1" name="Google Shape;731;p56"/>
          <p:cNvGrpSpPr/>
          <p:nvPr/>
        </p:nvGrpSpPr>
        <p:grpSpPr>
          <a:xfrm>
            <a:off x="2653501" y="4054769"/>
            <a:ext cx="1280211" cy="385563"/>
            <a:chOff x="4411970" y="2726085"/>
            <a:chExt cx="643107" cy="193659"/>
          </a:xfrm>
        </p:grpSpPr>
        <p:sp>
          <p:nvSpPr>
            <p:cNvPr id="732" name="Google Shape;732;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 name="Google Shape;733;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 name="Google Shape;734;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5" name="Google Shape;735;p56"/>
          <p:cNvGrpSpPr/>
          <p:nvPr/>
        </p:nvGrpSpPr>
        <p:grpSpPr>
          <a:xfrm>
            <a:off x="1331499" y="4393867"/>
            <a:ext cx="1082004" cy="336779"/>
            <a:chOff x="4411970" y="4340222"/>
            <a:chExt cx="779467" cy="242683"/>
          </a:xfrm>
        </p:grpSpPr>
        <p:sp>
          <p:nvSpPr>
            <p:cNvPr id="736" name="Google Shape;736;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 name="Google Shape;737;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 name="Google Shape;738;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9" name="Google Shape;739;p56"/>
          <p:cNvGrpSpPr/>
          <p:nvPr/>
        </p:nvGrpSpPr>
        <p:grpSpPr>
          <a:xfrm>
            <a:off x="2653501" y="3612411"/>
            <a:ext cx="1286880" cy="288307"/>
            <a:chOff x="4411970" y="2468674"/>
            <a:chExt cx="747317" cy="167425"/>
          </a:xfrm>
        </p:grpSpPr>
        <p:sp>
          <p:nvSpPr>
            <p:cNvPr id="740" name="Google Shape;740;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 name="Google Shape;741;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2" name="Google Shape;742;p5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3" name="Google Shape;743;p56"/>
          <p:cNvGrpSpPr/>
          <p:nvPr/>
        </p:nvGrpSpPr>
        <p:grpSpPr>
          <a:xfrm>
            <a:off x="1330257" y="3112916"/>
            <a:ext cx="2612055" cy="278379"/>
            <a:chOff x="6336019" y="3733725"/>
            <a:chExt cx="2566206" cy="351310"/>
          </a:xfrm>
        </p:grpSpPr>
        <p:sp>
          <p:nvSpPr>
            <p:cNvPr id="744" name="Google Shape;744;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 name="Google Shape;745;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 name="Google Shape;746;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 name="Google Shape;747;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8" name="Google Shape;748;p56"/>
          <p:cNvGrpSpPr/>
          <p:nvPr/>
        </p:nvGrpSpPr>
        <p:grpSpPr>
          <a:xfrm>
            <a:off x="2653502" y="5267469"/>
            <a:ext cx="1262068" cy="204267"/>
            <a:chOff x="4404545" y="3301592"/>
            <a:chExt cx="782403" cy="129272"/>
          </a:xfrm>
        </p:grpSpPr>
        <p:sp>
          <p:nvSpPr>
            <p:cNvPr id="749" name="Google Shape;749;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 name="Google Shape;750;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1" name="Google Shape;751;p56"/>
          <p:cNvGrpSpPr/>
          <p:nvPr/>
        </p:nvGrpSpPr>
        <p:grpSpPr>
          <a:xfrm>
            <a:off x="2653502" y="4927917"/>
            <a:ext cx="1283009" cy="185503"/>
            <a:chOff x="4411970" y="3131459"/>
            <a:chExt cx="710520" cy="117397"/>
          </a:xfrm>
        </p:grpSpPr>
        <p:sp>
          <p:nvSpPr>
            <p:cNvPr id="752" name="Google Shape;752;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 name="Google Shape;753;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4" name="Google Shape;754;p56"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5" name="Google Shape;755;p56"/>
          <p:cNvGrpSpPr/>
          <p:nvPr/>
        </p:nvGrpSpPr>
        <p:grpSpPr>
          <a:xfrm>
            <a:off x="1320361" y="4828804"/>
            <a:ext cx="1098451" cy="611984"/>
            <a:chOff x="4411970" y="1801825"/>
            <a:chExt cx="734586" cy="409262"/>
          </a:xfrm>
        </p:grpSpPr>
        <p:sp>
          <p:nvSpPr>
            <p:cNvPr id="756" name="Google Shape;756;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57;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 name="Google Shape;758;p56"/>
          <p:cNvGrpSpPr/>
          <p:nvPr/>
        </p:nvGrpSpPr>
        <p:grpSpPr>
          <a:xfrm>
            <a:off x="4126991" y="3118897"/>
            <a:ext cx="695352" cy="695352"/>
            <a:chOff x="5681300" y="2527788"/>
            <a:chExt cx="805800" cy="805800"/>
          </a:xfrm>
        </p:grpSpPr>
        <p:sp>
          <p:nvSpPr>
            <p:cNvPr id="759" name="Google Shape;759;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60;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 name="Google Shape;761;p56"/>
          <p:cNvGrpSpPr/>
          <p:nvPr/>
        </p:nvGrpSpPr>
        <p:grpSpPr>
          <a:xfrm>
            <a:off x="4119311" y="4126487"/>
            <a:ext cx="710711" cy="710711"/>
            <a:chOff x="4049800" y="640400"/>
            <a:chExt cx="858900" cy="858900"/>
          </a:xfrm>
        </p:grpSpPr>
        <p:sp>
          <p:nvSpPr>
            <p:cNvPr id="762" name="Google Shape;762;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 name="Google Shape;763;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 name="Google Shape;764;p56"/>
          <p:cNvGrpSpPr/>
          <p:nvPr/>
        </p:nvGrpSpPr>
        <p:grpSpPr>
          <a:xfrm>
            <a:off x="4019955" y="5030057"/>
            <a:ext cx="909424" cy="909424"/>
            <a:chOff x="5080188" y="927900"/>
            <a:chExt cx="961200" cy="961200"/>
          </a:xfrm>
        </p:grpSpPr>
        <p:sp>
          <p:nvSpPr>
            <p:cNvPr id="765" name="Google Shape;765;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 name="Google Shape;766;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 name="Google Shape;767;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 name="Google Shape;768;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69;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0" name="Google Shape;770;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1" name="Google Shape;771;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2" name="Google Shape;772;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73" name="Google Shape;773;p56"/>
          <p:cNvGrpSpPr/>
          <p:nvPr/>
        </p:nvGrpSpPr>
        <p:grpSpPr>
          <a:xfrm>
            <a:off x="5971287" y="5158979"/>
            <a:ext cx="674200" cy="672008"/>
            <a:chOff x="6039282" y="1042577"/>
            <a:chExt cx="734315" cy="731929"/>
          </a:xfrm>
        </p:grpSpPr>
        <p:sp>
          <p:nvSpPr>
            <p:cNvPr id="774" name="Google Shape;774;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 name="Google Shape;775;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 name="Google Shape;776;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 name="Google Shape;777;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8;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9;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80;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 name="Google Shape;781;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 name="Google Shape;782;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 name="Google Shape;783;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 name="Google Shape;784;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5;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6;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7;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8;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 name="Google Shape;789;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 name="Google Shape;790;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 name="Google Shape;791;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 name="Google Shape;792;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 name="Google Shape;793;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 name="Google Shape;794;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 name="Google Shape;795;p56"/>
          <p:cNvGrpSpPr/>
          <p:nvPr/>
        </p:nvGrpSpPr>
        <p:grpSpPr>
          <a:xfrm>
            <a:off x="6788089" y="3065149"/>
            <a:ext cx="756992" cy="802848"/>
            <a:chOff x="1825800" y="1651625"/>
            <a:chExt cx="539989" cy="571775"/>
          </a:xfrm>
        </p:grpSpPr>
        <p:sp>
          <p:nvSpPr>
            <p:cNvPr id="796" name="Google Shape;796;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 name="Google Shape;797;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 name="Google Shape;798;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 name="Google Shape;799;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 name="Google Shape;800;p56"/>
          <p:cNvGrpSpPr/>
          <p:nvPr/>
        </p:nvGrpSpPr>
        <p:grpSpPr>
          <a:xfrm>
            <a:off x="5021328" y="5140773"/>
            <a:ext cx="677497" cy="677273"/>
            <a:chOff x="1897577" y="2802432"/>
            <a:chExt cx="492176" cy="492014"/>
          </a:xfrm>
        </p:grpSpPr>
        <p:sp>
          <p:nvSpPr>
            <p:cNvPr id="801" name="Google Shape;801;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 name="Google Shape;802;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 name="Google Shape;803;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 name="Google Shape;804;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 name="Google Shape;805;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806;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 name="Google Shape;807;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 name="Google Shape;808;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 name="Google Shape;809;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 name="Google Shape;810;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 name="Google Shape;81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 name="Google Shape;812;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 name="Google Shape;813;p56"/>
          <p:cNvGrpSpPr/>
          <p:nvPr/>
        </p:nvGrpSpPr>
        <p:grpSpPr>
          <a:xfrm>
            <a:off x="1330034" y="5558831"/>
            <a:ext cx="1078969" cy="267789"/>
            <a:chOff x="2013045" y="4813233"/>
            <a:chExt cx="921986" cy="228854"/>
          </a:xfrm>
        </p:grpSpPr>
        <p:sp>
          <p:nvSpPr>
            <p:cNvPr id="814" name="Google Shape;814;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 name="Google Shape;815;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 name="Google Shape;816;p56"/>
          <p:cNvGrpSpPr/>
          <p:nvPr/>
        </p:nvGrpSpPr>
        <p:grpSpPr>
          <a:xfrm>
            <a:off x="1341314" y="3541340"/>
            <a:ext cx="1056561" cy="359921"/>
            <a:chOff x="1046767" y="4756633"/>
            <a:chExt cx="859646" cy="292841"/>
          </a:xfrm>
        </p:grpSpPr>
        <p:sp>
          <p:nvSpPr>
            <p:cNvPr id="817" name="Google Shape;817;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 name="Google Shape;818;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 name="Google Shape;819;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820" name="Google Shape;820;p5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 name="Google Shape;821;p5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 name="Google Shape;822;p5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 name="Google Shape;823;p5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4" name="Google Shape;824;p56"/>
          <p:cNvGrpSpPr/>
          <p:nvPr/>
        </p:nvGrpSpPr>
        <p:grpSpPr>
          <a:xfrm>
            <a:off x="9522455" y="3400750"/>
            <a:ext cx="221964" cy="188663"/>
            <a:chOff x="4660325" y="1866850"/>
            <a:chExt cx="68350" cy="58100"/>
          </a:xfrm>
        </p:grpSpPr>
        <p:sp>
          <p:nvSpPr>
            <p:cNvPr id="825" name="Google Shape;825;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 name="Google Shape;826;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 name="Google Shape;827;p56"/>
          <p:cNvGrpSpPr/>
          <p:nvPr/>
        </p:nvGrpSpPr>
        <p:grpSpPr>
          <a:xfrm>
            <a:off x="9934915" y="3435049"/>
            <a:ext cx="216687" cy="120065"/>
            <a:chOff x="4791775" y="1877500"/>
            <a:chExt cx="66725" cy="36975"/>
          </a:xfrm>
        </p:grpSpPr>
        <p:sp>
          <p:nvSpPr>
            <p:cNvPr id="828" name="Google Shape;828;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 name="Google Shape;829;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0" name="Google Shape;830;p56"/>
          <p:cNvGrpSpPr/>
          <p:nvPr/>
        </p:nvGrpSpPr>
        <p:grpSpPr>
          <a:xfrm>
            <a:off x="10363866" y="3435049"/>
            <a:ext cx="193305" cy="120065"/>
            <a:chOff x="4923925" y="1877500"/>
            <a:chExt cx="59525" cy="36975"/>
          </a:xfrm>
        </p:grpSpPr>
        <p:sp>
          <p:nvSpPr>
            <p:cNvPr id="831" name="Google Shape;831;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 name="Google Shape;832;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 name="Google Shape;833;p56"/>
          <p:cNvGrpSpPr/>
          <p:nvPr/>
        </p:nvGrpSpPr>
        <p:grpSpPr>
          <a:xfrm>
            <a:off x="10756521" y="3411303"/>
            <a:ext cx="188596" cy="167556"/>
            <a:chOff x="5058450" y="1870100"/>
            <a:chExt cx="58075" cy="51600"/>
          </a:xfrm>
        </p:grpSpPr>
        <p:sp>
          <p:nvSpPr>
            <p:cNvPr id="834" name="Google Shape;834;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 name="Google Shape;835;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6" name="Google Shape;836;p56"/>
          <p:cNvGrpSpPr/>
          <p:nvPr/>
        </p:nvGrpSpPr>
        <p:grpSpPr>
          <a:xfrm>
            <a:off x="9975874" y="3974514"/>
            <a:ext cx="134769" cy="143527"/>
            <a:chOff x="4811425" y="2065025"/>
            <a:chExt cx="41500" cy="44200"/>
          </a:xfrm>
        </p:grpSpPr>
        <p:sp>
          <p:nvSpPr>
            <p:cNvPr id="837" name="Google Shape;837;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38" name="Google Shape;838;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39" name="Google Shape;839;p56"/>
          <p:cNvGrpSpPr/>
          <p:nvPr/>
        </p:nvGrpSpPr>
        <p:grpSpPr>
          <a:xfrm>
            <a:off x="10365790" y="3974798"/>
            <a:ext cx="161156" cy="142957"/>
            <a:chOff x="4929875" y="2065025"/>
            <a:chExt cx="49625" cy="44025"/>
          </a:xfrm>
        </p:grpSpPr>
        <p:sp>
          <p:nvSpPr>
            <p:cNvPr id="840" name="Google Shape;840;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1" name="Google Shape;841;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2" name="Google Shape;842;p56"/>
          <p:cNvGrpSpPr/>
          <p:nvPr/>
        </p:nvGrpSpPr>
        <p:grpSpPr>
          <a:xfrm>
            <a:off x="10804015" y="3978817"/>
            <a:ext cx="93608" cy="134921"/>
            <a:chOff x="5083925" y="2066350"/>
            <a:chExt cx="28825" cy="41550"/>
          </a:xfrm>
        </p:grpSpPr>
        <p:sp>
          <p:nvSpPr>
            <p:cNvPr id="843" name="Google Shape;843;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4" name="Google Shape;844;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5" name="Google Shape;845;p56"/>
          <p:cNvGrpSpPr/>
          <p:nvPr/>
        </p:nvGrpSpPr>
        <p:grpSpPr>
          <a:xfrm>
            <a:off x="9512753" y="3999679"/>
            <a:ext cx="241368" cy="93195"/>
            <a:chOff x="4659775" y="2072775"/>
            <a:chExt cx="74325" cy="28700"/>
          </a:xfrm>
        </p:grpSpPr>
        <p:sp>
          <p:nvSpPr>
            <p:cNvPr id="846" name="Google Shape;846;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 name="Google Shape;847;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 name="Google Shape;848;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9" name="Google Shape;849;p56"/>
          <p:cNvGrpSpPr/>
          <p:nvPr/>
        </p:nvGrpSpPr>
        <p:grpSpPr>
          <a:xfrm>
            <a:off x="10739229" y="3720433"/>
            <a:ext cx="223183" cy="118929"/>
            <a:chOff x="4662475" y="1976500"/>
            <a:chExt cx="68725" cy="36625"/>
          </a:xfrm>
        </p:grpSpPr>
        <p:sp>
          <p:nvSpPr>
            <p:cNvPr id="850" name="Google Shape;850;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1" name="Google Shape;851;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2" name="Google Shape;852;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3" name="Google Shape;853;p56"/>
          <p:cNvGrpSpPr/>
          <p:nvPr/>
        </p:nvGrpSpPr>
        <p:grpSpPr>
          <a:xfrm>
            <a:off x="10335102" y="3725019"/>
            <a:ext cx="222532" cy="109756"/>
            <a:chOff x="4920150" y="1977875"/>
            <a:chExt cx="68525" cy="33800"/>
          </a:xfrm>
        </p:grpSpPr>
        <p:sp>
          <p:nvSpPr>
            <p:cNvPr id="854" name="Google Shape;854;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5" name="Google Shape;855;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6" name="Google Shape;856;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7" name="Google Shape;857;p56"/>
          <p:cNvGrpSpPr/>
          <p:nvPr/>
        </p:nvGrpSpPr>
        <p:grpSpPr>
          <a:xfrm>
            <a:off x="9549977" y="4263577"/>
            <a:ext cx="166920" cy="170479"/>
            <a:chOff x="4676550" y="2160575"/>
            <a:chExt cx="51400" cy="52500"/>
          </a:xfrm>
        </p:grpSpPr>
        <p:sp>
          <p:nvSpPr>
            <p:cNvPr id="858" name="Google Shape;858;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9" name="Google Shape;859;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0" name="Google Shape;860;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61" name="Google Shape;861;p56"/>
          <p:cNvGrpSpPr/>
          <p:nvPr/>
        </p:nvGrpSpPr>
        <p:grpSpPr>
          <a:xfrm>
            <a:off x="9946322" y="4272952"/>
            <a:ext cx="193873" cy="151725"/>
            <a:chOff x="4768325" y="2163475"/>
            <a:chExt cx="59700" cy="46725"/>
          </a:xfrm>
        </p:grpSpPr>
        <p:sp>
          <p:nvSpPr>
            <p:cNvPr id="862" name="Google Shape;862;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 name="Google Shape;863;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64" name="Google Shape;864;p5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 name="Google Shape;865;p5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 name="Google Shape;866;p5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 name="Google Shape;867;p5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 name="Google Shape;868;p5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9" name="Google Shape;869;p5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0" name="Google Shape;870;p56"/>
          <p:cNvGrpSpPr/>
          <p:nvPr/>
        </p:nvGrpSpPr>
        <p:grpSpPr>
          <a:xfrm>
            <a:off x="9968079" y="4613078"/>
            <a:ext cx="150357" cy="142471"/>
            <a:chOff x="4768575" y="2253950"/>
            <a:chExt cx="46300" cy="43875"/>
          </a:xfrm>
        </p:grpSpPr>
        <p:sp>
          <p:nvSpPr>
            <p:cNvPr id="871" name="Google Shape;871;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2" name="Google Shape;872;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3" name="Google Shape;873;p56"/>
          <p:cNvGrpSpPr/>
          <p:nvPr/>
        </p:nvGrpSpPr>
        <p:grpSpPr>
          <a:xfrm>
            <a:off x="10367577" y="5265112"/>
            <a:ext cx="157583" cy="194995"/>
            <a:chOff x="4960900" y="2433225"/>
            <a:chExt cx="48525" cy="60050"/>
          </a:xfrm>
        </p:grpSpPr>
        <p:sp>
          <p:nvSpPr>
            <p:cNvPr id="874" name="Google Shape;874;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5" name="Google Shape;875;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6" name="Google Shape;876;p56"/>
          <p:cNvGrpSpPr/>
          <p:nvPr/>
        </p:nvGrpSpPr>
        <p:grpSpPr>
          <a:xfrm>
            <a:off x="9952329" y="5617193"/>
            <a:ext cx="181859" cy="191747"/>
            <a:chOff x="4854075" y="2527625"/>
            <a:chExt cx="56000" cy="59050"/>
          </a:xfrm>
        </p:grpSpPr>
        <p:sp>
          <p:nvSpPr>
            <p:cNvPr id="877" name="Google Shape;877;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 name="Google Shape;878;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79" name="Google Shape;879;p5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 name="Google Shape;880;p5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 name="Google Shape;881;p5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2" name="Google Shape;882;p56"/>
          <p:cNvGrpSpPr/>
          <p:nvPr/>
        </p:nvGrpSpPr>
        <p:grpSpPr>
          <a:xfrm>
            <a:off x="10784611" y="4902186"/>
            <a:ext cx="132416" cy="214396"/>
            <a:chOff x="5059700" y="2334775"/>
            <a:chExt cx="40775" cy="66025"/>
          </a:xfrm>
        </p:grpSpPr>
        <p:sp>
          <p:nvSpPr>
            <p:cNvPr id="883" name="Google Shape;883;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4" name="Google Shape;884;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5" name="Google Shape;885;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6" name="Google Shape;886;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7" name="Google Shape;887;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8" name="Google Shape;888;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9" name="Google Shape;889;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0" name="Google Shape;890;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1" name="Google Shape;891;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92" name="Google Shape;892;p56"/>
          <p:cNvGrpSpPr/>
          <p:nvPr/>
        </p:nvGrpSpPr>
        <p:grpSpPr>
          <a:xfrm>
            <a:off x="10727496" y="5255695"/>
            <a:ext cx="246645" cy="213828"/>
            <a:chOff x="5037700" y="2430325"/>
            <a:chExt cx="75950" cy="65850"/>
          </a:xfrm>
        </p:grpSpPr>
        <p:sp>
          <p:nvSpPr>
            <p:cNvPr id="893" name="Google Shape;89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 name="Google Shape;89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95" name="Google Shape;895;p56"/>
          <p:cNvGrpSpPr/>
          <p:nvPr/>
        </p:nvGrpSpPr>
        <p:grpSpPr>
          <a:xfrm>
            <a:off x="9953504" y="4944298"/>
            <a:ext cx="230685" cy="130172"/>
            <a:chOff x="4756975" y="2341800"/>
            <a:chExt cx="91975" cy="51925"/>
          </a:xfrm>
        </p:grpSpPr>
        <p:sp>
          <p:nvSpPr>
            <p:cNvPr id="896" name="Google Shape;89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7" name="Google Shape;89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8" name="Google Shape;89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9" name="Google Shape;89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0" name="Google Shape;90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1" name="Google Shape;90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2" name="Google Shape;90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3" name="Google Shape;90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4" name="Google Shape;90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5" name="Google Shape;90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6" name="Google Shape;90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7" name="Google Shape;90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8" name="Google Shape;90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9" name="Google Shape;90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0" name="Google Shape;91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1" name="Google Shape;91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2" name="Google Shape;91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3" name="Google Shape;91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4" name="Google Shape;91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5" name="Google Shape;91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916" name="Google Shape;916;p56"/>
          <p:cNvGrpSpPr/>
          <p:nvPr/>
        </p:nvGrpSpPr>
        <p:grpSpPr>
          <a:xfrm>
            <a:off x="10309421" y="5595894"/>
            <a:ext cx="283329" cy="234348"/>
            <a:chOff x="4943575" y="2516350"/>
            <a:chExt cx="98675" cy="81700"/>
          </a:xfrm>
        </p:grpSpPr>
        <p:sp>
          <p:nvSpPr>
            <p:cNvPr id="917" name="Google Shape;91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8" name="Google Shape;91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9" name="Google Shape;91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0" name="Google Shape;92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1" name="Google Shape;92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2" name="Google Shape;92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3" name="Google Shape;92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4" name="Google Shape;92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5" name="Google Shape;92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6" name="Google Shape;92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7" name="Google Shape;92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8" name="Google Shape;92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9" name="Google Shape;92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0" name="Google Shape;93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1" name="Google Shape;93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2" name="Google Shape;93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3" name="Google Shape;93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4" name="Google Shape;93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5" name="Google Shape;93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6" name="Google Shape;93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7" name="Google Shape;93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8" name="Google Shape;93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9" name="Google Shape;93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0" name="Google Shape;94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1" name="Google Shape;94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2" name="Google Shape;94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3" name="Google Shape;94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4" name="Google Shape;94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5" name="Google Shape;94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6" name="Google Shape;94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7" name="Google Shape;94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8" name="Google Shape;94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9" name="Google Shape;94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0" name="Google Shape;95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1" name="Google Shape;95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2" name="Google Shape;95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3" name="Google Shape;95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4" name="Google Shape;95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5" name="Google Shape;95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6" name="Google Shape;95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7" name="Google Shape;95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8" name="Google Shape;95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9" name="Google Shape;95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0" name="Google Shape;96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1" name="Google Shape;96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2" name="Google Shape;96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3" name="Google Shape;96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4" name="Google Shape;96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5" name="Google Shape;96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6" name="Google Shape;96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7" name="Google Shape;96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8" name="Google Shape;96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9" name="Google Shape;96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0" name="Google Shape;97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1" name="Google Shape;97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2" name="Google Shape;97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3" name="Google Shape;97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4" name="Google Shape;97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5" name="Google Shape;97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6" name="Google Shape;97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7" name="Google Shape;97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8" name="Google Shape;97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9" name="Google Shape;97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0" name="Google Shape;98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1" name="Google Shape;98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2" name="Google Shape;98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3" name="Google Shape;98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4" name="Google Shape;98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5" name="Google Shape;98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6" name="Google Shape;98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7" name="Google Shape;98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8" name="Google Shape;98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9" name="Google Shape;98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0" name="Google Shape;99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1" name="Google Shape;99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2" name="Google Shape;99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3" name="Google Shape;99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4" name="Google Shape;99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995" name="Google Shape;995;p5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6" name="Google Shape;996;p56"/>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997" name="Google Shape;997;p56"/>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8" name="Google Shape;998;p56"/>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grpSp>
        <p:nvGrpSpPr>
          <p:cNvPr id="1003" name="Google Shape;1003;p57"/>
          <p:cNvGrpSpPr/>
          <p:nvPr/>
        </p:nvGrpSpPr>
        <p:grpSpPr>
          <a:xfrm>
            <a:off x="4857268" y="1568987"/>
            <a:ext cx="2770909" cy="1822077"/>
            <a:chOff x="235800" y="830650"/>
            <a:chExt cx="6978450" cy="4588844"/>
          </a:xfrm>
        </p:grpSpPr>
        <p:sp>
          <p:nvSpPr>
            <p:cNvPr id="1004" name="Google Shape;1004;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 name="Google Shape;1005;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6" name="Google Shape;1006;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 name="Google Shape;1007;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 name="Google Shape;1008;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 name="Google Shape;1009;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 name="Google Shape;1010;p57"/>
          <p:cNvGrpSpPr/>
          <p:nvPr/>
        </p:nvGrpSpPr>
        <p:grpSpPr>
          <a:xfrm>
            <a:off x="999505" y="3985190"/>
            <a:ext cx="3497168" cy="1778053"/>
            <a:chOff x="238125" y="1038125"/>
            <a:chExt cx="7146800" cy="3633625"/>
          </a:xfrm>
        </p:grpSpPr>
        <p:sp>
          <p:nvSpPr>
            <p:cNvPr id="1011" name="Google Shape;1011;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2" name="Google Shape;1012;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3" name="Google Shape;1013;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4" name="Google Shape;1014;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5" name="Google Shape;1015;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6" name="Google Shape;1016;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7" name="Google Shape;1017;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8" name="Google Shape;1018;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9" name="Google Shape;1019;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0" name="Google Shape;1020;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1" name="Google Shape;1021;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2" name="Google Shape;1022;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3" name="Google Shape;1023;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4" name="Google Shape;1024;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5" name="Google Shape;1025;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6" name="Google Shape;1026;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7" name="Google Shape;1027;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8" name="Google Shape;1028;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9" name="Google Shape;1029;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0" name="Google Shape;1030;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1" name="Google Shape;1031;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2" name="Google Shape;1032;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3" name="Google Shape;1033;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4" name="Google Shape;1034;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5" name="Google Shape;1035;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6" name="Google Shape;1036;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7" name="Google Shape;1037;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8" name="Google Shape;1038;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9" name="Google Shape;1039;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0" name="Google Shape;1040;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1" name="Google Shape;1041;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2" name="Google Shape;1042;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3" name="Google Shape;1043;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4" name="Google Shape;1044;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5" name="Google Shape;1045;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6" name="Google Shape;1046;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7" name="Google Shape;1047;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8" name="Google Shape;1048;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9" name="Google Shape;1049;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0" name="Google Shape;1050;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1" name="Google Shape;1051;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2" name="Google Shape;1052;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3" name="Google Shape;1053;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4" name="Google Shape;1054;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5" name="Google Shape;1055;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6" name="Google Shape;1056;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7" name="Google Shape;1057;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8" name="Google Shape;1058;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9" name="Google Shape;1059;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0" name="Google Shape;1060;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1" name="Google Shape;1061;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2" name="Google Shape;1062;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3" name="Google Shape;1063;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4" name="Google Shape;1064;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5" name="Google Shape;1065;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6" name="Google Shape;1066;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7" name="Google Shape;1067;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8" name="Google Shape;1068;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9" name="Google Shape;1069;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0" name="Google Shape;1070;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1" name="Google Shape;1071;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2" name="Google Shape;1072;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3" name="Google Shape;1073;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4" name="Google Shape;1074;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5" name="Google Shape;1075;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6" name="Google Shape;1076;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7" name="Google Shape;1077;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8" name="Google Shape;1078;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9" name="Google Shape;1079;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0" name="Google Shape;1080;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1" name="Google Shape;1081;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2" name="Google Shape;1082;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3" name="Google Shape;1083;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4" name="Google Shape;1084;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5" name="Google Shape;1085;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6" name="Google Shape;1086;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7" name="Google Shape;1087;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8" name="Google Shape;1088;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9" name="Google Shape;1089;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0" name="Google Shape;1090;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1" name="Google Shape;1091;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2" name="Google Shape;1092;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3" name="Google Shape;1093;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4" name="Google Shape;1094;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5" name="Google Shape;1095;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6" name="Google Shape;1096;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7" name="Google Shape;1097;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8" name="Google Shape;1098;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9" name="Google Shape;1099;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0" name="Google Shape;1100;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1" name="Google Shape;1101;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2" name="Google Shape;1102;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3" name="Google Shape;1103;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4" name="Google Shape;1104;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5" name="Google Shape;1105;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6" name="Google Shape;1106;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7" name="Google Shape;1107;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8" name="Google Shape;1108;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9" name="Google Shape;1109;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0" name="Google Shape;1110;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1" name="Google Shape;1111;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2" name="Google Shape;1112;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3" name="Google Shape;1113;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4" name="Google Shape;1114;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5" name="Google Shape;1115;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6" name="Google Shape;1116;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7" name="Google Shape;1117;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8" name="Google Shape;1118;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9" name="Google Shape;1119;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0" name="Google Shape;1120;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1" name="Google Shape;1121;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2" name="Google Shape;1122;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3" name="Google Shape;1123;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4" name="Google Shape;1124;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5" name="Google Shape;1125;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6" name="Google Shape;1126;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7" name="Google Shape;1127;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8" name="Google Shape;1128;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9" name="Google Shape;1129;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0" name="Google Shape;1130;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1" name="Google Shape;1131;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2" name="Google Shape;1132;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3" name="Google Shape;1133;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4" name="Google Shape;1134;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5" name="Google Shape;1135;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6" name="Google Shape;1136;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7" name="Google Shape;1137;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8" name="Google Shape;1138;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9" name="Google Shape;1139;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0" name="Google Shape;1140;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1" name="Google Shape;1141;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2" name="Google Shape;1142;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3" name="Google Shape;1143;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4" name="Google Shape;1144;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5" name="Google Shape;1145;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6" name="Google Shape;1146;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7" name="Google Shape;1147;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8" name="Google Shape;1148;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9" name="Google Shape;1149;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0" name="Google Shape;1150;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1" name="Google Shape;1151;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2" name="Google Shape;1152;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3" name="Google Shape;1153;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4" name="Google Shape;1154;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5" name="Google Shape;1155;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6" name="Google Shape;1156;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7" name="Google Shape;1157;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8" name="Google Shape;1158;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9" name="Google Shape;1159;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0" name="Google Shape;1160;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1" name="Google Shape;1161;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2" name="Google Shape;1162;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3" name="Google Shape;1163;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4" name="Google Shape;1164;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5" name="Google Shape;1165;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6" name="Google Shape;1166;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7" name="Google Shape;1167;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8" name="Google Shape;1168;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9" name="Google Shape;1169;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0" name="Google Shape;1170;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1" name="Google Shape;1171;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2" name="Google Shape;1172;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3" name="Google Shape;1173;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4" name="Google Shape;1174;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5" name="Google Shape;1175;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6" name="Google Shape;1176;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7" name="Google Shape;1177;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8" name="Google Shape;1178;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9" name="Google Shape;1179;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0" name="Google Shape;1180;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1" name="Google Shape;1181;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2" name="Google Shape;1182;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3" name="Google Shape;1183;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4" name="Google Shape;1184;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5" name="Google Shape;1185;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6" name="Google Shape;1186;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7" name="Google Shape;1187;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8" name="Google Shape;1188;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9" name="Google Shape;1189;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0" name="Google Shape;1190;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1" name="Google Shape;1191;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2" name="Google Shape;1192;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3" name="Google Shape;1193;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4" name="Google Shape;1194;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5" name="Google Shape;1195;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6" name="Google Shape;1196;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7" name="Google Shape;1197;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8" name="Google Shape;1198;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9" name="Google Shape;1199;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0" name="Google Shape;1200;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1" name="Google Shape;1201;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2" name="Google Shape;1202;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3" name="Google Shape;1203;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4" name="Google Shape;1204;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5" name="Google Shape;1205;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6" name="Google Shape;1206;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7" name="Google Shape;1207;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8" name="Google Shape;1208;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9" name="Google Shape;1209;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0" name="Google Shape;1210;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1" name="Google Shape;1211;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2" name="Google Shape;1212;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3" name="Google Shape;1213;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4" name="Google Shape;1214;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5" name="Google Shape;1215;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6" name="Google Shape;1216;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7" name="Google Shape;1217;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8" name="Google Shape;1218;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9" name="Google Shape;1219;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0" name="Google Shape;1220;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1" name="Google Shape;1221;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2" name="Google Shape;1222;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3" name="Google Shape;1223;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4" name="Google Shape;1224;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5" name="Google Shape;1225;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6" name="Google Shape;1226;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7" name="Google Shape;1227;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8" name="Google Shape;1228;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9" name="Google Shape;1229;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0" name="Google Shape;1230;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1" name="Google Shape;1231;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2" name="Google Shape;1232;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3" name="Google Shape;1233;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4" name="Google Shape;1234;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5" name="Google Shape;1235;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6" name="Google Shape;1236;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7" name="Google Shape;1237;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8" name="Google Shape;1238;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9" name="Google Shape;1239;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0" name="Google Shape;1240;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1" name="Google Shape;1241;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2" name="Google Shape;1242;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3" name="Google Shape;1243;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4" name="Google Shape;1244;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5" name="Google Shape;1245;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6" name="Google Shape;1246;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7" name="Google Shape;1247;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8" name="Google Shape;1248;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9" name="Google Shape;1249;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0" name="Google Shape;1250;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1" name="Google Shape;1251;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2" name="Google Shape;1252;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3" name="Google Shape;1253;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4" name="Google Shape;1254;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5" name="Google Shape;1255;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6" name="Google Shape;1256;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7" name="Google Shape;1257;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8" name="Google Shape;1258;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9" name="Google Shape;1259;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0" name="Google Shape;1260;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1" name="Google Shape;1261;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2" name="Google Shape;1262;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3" name="Google Shape;1263;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4" name="Google Shape;1264;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5" name="Google Shape;1265;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6" name="Google Shape;1266;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7" name="Google Shape;1267;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8" name="Google Shape;1268;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9" name="Google Shape;1269;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0" name="Google Shape;1270;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1" name="Google Shape;1271;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2" name="Google Shape;1272;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3" name="Google Shape;1273;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4" name="Google Shape;1274;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5" name="Google Shape;1275;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6" name="Google Shape;1276;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7" name="Google Shape;1277;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8" name="Google Shape;1278;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9" name="Google Shape;1279;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0" name="Google Shape;1280;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1" name="Google Shape;1281;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2" name="Google Shape;1282;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3" name="Google Shape;1283;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4" name="Google Shape;1284;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5" name="Google Shape;1285;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6" name="Google Shape;1286;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7" name="Google Shape;1287;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8" name="Google Shape;1288;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9" name="Google Shape;1289;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0" name="Google Shape;1290;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1" name="Google Shape;1291;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2" name="Google Shape;1292;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3" name="Google Shape;1293;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4" name="Google Shape;1294;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5" name="Google Shape;1295;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6" name="Google Shape;1296;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7" name="Google Shape;1297;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8" name="Google Shape;1298;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9" name="Google Shape;1299;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0" name="Google Shape;1300;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1" name="Google Shape;1301;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2" name="Google Shape;1302;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3" name="Google Shape;1303;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4" name="Google Shape;1304;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5" name="Google Shape;1305;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6" name="Google Shape;1306;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7" name="Google Shape;1307;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8" name="Google Shape;1308;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9" name="Google Shape;1309;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0" name="Google Shape;1310;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1" name="Google Shape;1311;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2" name="Google Shape;1312;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3" name="Google Shape;1313;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4" name="Google Shape;1314;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5" name="Google Shape;1315;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6" name="Google Shape;1316;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7" name="Google Shape;1317;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8" name="Google Shape;1318;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9" name="Google Shape;1319;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0" name="Google Shape;1320;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1" name="Google Shape;1321;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2" name="Google Shape;1322;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3" name="Google Shape;1323;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4" name="Google Shape;1324;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5" name="Google Shape;1325;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6" name="Google Shape;1326;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7" name="Google Shape;1327;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8" name="Google Shape;1328;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9" name="Google Shape;1329;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0" name="Google Shape;1330;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1" name="Google Shape;1331;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2" name="Google Shape;1332;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3" name="Google Shape;1333;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4" name="Google Shape;1334;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5" name="Google Shape;1335;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6" name="Google Shape;1336;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7" name="Google Shape;1337;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8" name="Google Shape;1338;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9" name="Google Shape;1339;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0" name="Google Shape;1340;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1" name="Google Shape;1341;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2" name="Google Shape;1342;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3" name="Google Shape;1343;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4" name="Google Shape;1344;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5" name="Google Shape;1345;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6" name="Google Shape;1346;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7" name="Google Shape;1347;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8" name="Google Shape;1348;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9" name="Google Shape;1349;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0" name="Google Shape;1350;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1" name="Google Shape;1351;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2" name="Google Shape;1352;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3" name="Google Shape;1353;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4" name="Google Shape;1354;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5" name="Google Shape;1355;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6" name="Google Shape;1356;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7" name="Google Shape;1357;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8" name="Google Shape;1358;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9" name="Google Shape;1359;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0" name="Google Shape;1360;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1" name="Google Shape;1361;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2" name="Google Shape;1362;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3" name="Google Shape;1363;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4" name="Google Shape;1364;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5" name="Google Shape;1365;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6" name="Google Shape;1366;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7" name="Google Shape;1367;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8" name="Google Shape;1368;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9" name="Google Shape;1369;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0" name="Google Shape;1370;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1" name="Google Shape;1371;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2" name="Google Shape;1372;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3" name="Google Shape;1373;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4" name="Google Shape;1374;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5" name="Google Shape;1375;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6" name="Google Shape;1376;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7" name="Google Shape;1377;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8" name="Google Shape;1378;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9" name="Google Shape;1379;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0" name="Google Shape;1380;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1" name="Google Shape;1381;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2" name="Google Shape;1382;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3" name="Google Shape;1383;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4" name="Google Shape;1384;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5" name="Google Shape;1385;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6" name="Google Shape;1386;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7" name="Google Shape;1387;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8" name="Google Shape;1388;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9" name="Google Shape;1389;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0" name="Google Shape;1390;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1" name="Google Shape;1391;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2" name="Google Shape;1392;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3" name="Google Shape;1393;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4" name="Google Shape;1394;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5" name="Google Shape;1395;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6" name="Google Shape;1396;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7" name="Google Shape;1397;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8" name="Google Shape;1398;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9" name="Google Shape;1399;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0" name="Google Shape;1400;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1" name="Google Shape;1401;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2" name="Google Shape;1402;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3" name="Google Shape;1403;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4" name="Google Shape;1404;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5" name="Google Shape;1405;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6" name="Google Shape;1406;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7" name="Google Shape;1407;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8" name="Google Shape;1408;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9" name="Google Shape;1409;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0" name="Google Shape;1410;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1" name="Google Shape;1411;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2" name="Google Shape;1412;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3" name="Google Shape;1413;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4" name="Google Shape;1414;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5" name="Google Shape;1415;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6" name="Google Shape;1416;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7" name="Google Shape;1417;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8" name="Google Shape;1418;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9" name="Google Shape;1419;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0" name="Google Shape;1420;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1" name="Google Shape;1421;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2" name="Google Shape;1422;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3" name="Google Shape;1423;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4" name="Google Shape;1424;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5" name="Google Shape;1425;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6" name="Google Shape;1426;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7" name="Google Shape;1427;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8" name="Google Shape;1428;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9" name="Google Shape;1429;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0" name="Google Shape;1430;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1" name="Google Shape;1431;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2" name="Google Shape;1432;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3" name="Google Shape;1433;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4" name="Google Shape;1434;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5" name="Google Shape;1435;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6" name="Google Shape;1436;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7" name="Google Shape;1437;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8" name="Google Shape;1438;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9" name="Google Shape;1439;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0" name="Google Shape;1440;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1" name="Google Shape;1441;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2" name="Google Shape;1442;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3" name="Google Shape;1443;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4" name="Google Shape;1444;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5" name="Google Shape;1445;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6" name="Google Shape;1446;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7" name="Google Shape;1447;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8" name="Google Shape;1448;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9" name="Google Shape;1449;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0" name="Google Shape;1450;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1" name="Google Shape;1451;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2" name="Google Shape;1452;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3" name="Google Shape;1453;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4" name="Google Shape;1454;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5" name="Google Shape;1455;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6" name="Google Shape;1456;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7" name="Google Shape;1457;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8" name="Google Shape;1458;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9" name="Google Shape;1459;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0" name="Google Shape;1460;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1" name="Google Shape;1461;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2" name="Google Shape;1462;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3" name="Google Shape;1463;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4" name="Google Shape;1464;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5" name="Google Shape;1465;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6" name="Google Shape;1466;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7" name="Google Shape;1467;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8" name="Google Shape;1468;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9" name="Google Shape;1469;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0" name="Google Shape;1470;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1" name="Google Shape;1471;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2" name="Google Shape;1472;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3" name="Google Shape;1473;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4" name="Google Shape;1474;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5" name="Google Shape;1475;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6" name="Google Shape;1476;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7" name="Google Shape;1477;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8" name="Google Shape;1478;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9" name="Google Shape;1479;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0" name="Google Shape;1480;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1" name="Google Shape;1481;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2" name="Google Shape;1482;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3" name="Google Shape;1483;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4" name="Google Shape;1484;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5" name="Google Shape;1485;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6" name="Google Shape;1486;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7" name="Google Shape;1487;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8" name="Google Shape;1488;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9" name="Google Shape;1489;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0" name="Google Shape;1490;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1" name="Google Shape;1491;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2" name="Google Shape;1492;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3" name="Google Shape;1493;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4" name="Google Shape;1494;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5" name="Google Shape;1495;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6" name="Google Shape;1496;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7" name="Google Shape;1497;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8" name="Google Shape;1498;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9" name="Google Shape;1499;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0" name="Google Shape;1500;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1" name="Google Shape;1501;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2" name="Google Shape;1502;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3" name="Google Shape;1503;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4" name="Google Shape;1504;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5" name="Google Shape;1505;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6" name="Google Shape;1506;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7" name="Google Shape;1507;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8" name="Google Shape;1508;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9" name="Google Shape;1509;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0" name="Google Shape;1510;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1" name="Google Shape;1511;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2" name="Google Shape;1512;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3" name="Google Shape;1513;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4" name="Google Shape;1514;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5" name="Google Shape;1515;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6" name="Google Shape;1516;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7" name="Google Shape;1517;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8" name="Google Shape;1518;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9" name="Google Shape;1519;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0" name="Google Shape;1520;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1" name="Google Shape;1521;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2" name="Google Shape;1522;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3" name="Google Shape;1523;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4" name="Google Shape;1524;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5" name="Google Shape;1525;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6" name="Google Shape;1526;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7" name="Google Shape;1527;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8" name="Google Shape;1528;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9" name="Google Shape;1529;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0" name="Google Shape;1530;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1" name="Google Shape;1531;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2" name="Google Shape;1532;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3" name="Google Shape;1533;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4" name="Google Shape;1534;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5" name="Google Shape;1535;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6" name="Google Shape;1536;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7" name="Google Shape;1537;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8" name="Google Shape;1538;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9" name="Google Shape;1539;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0" name="Google Shape;1540;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1" name="Google Shape;1541;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2" name="Google Shape;1542;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3" name="Google Shape;1543;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4" name="Google Shape;1544;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5" name="Google Shape;1545;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6" name="Google Shape;1546;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7" name="Google Shape;1547;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8" name="Google Shape;1548;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9" name="Google Shape;1549;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0" name="Google Shape;1550;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1" name="Google Shape;1551;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2" name="Google Shape;1552;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3" name="Google Shape;1553;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4" name="Google Shape;1554;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5" name="Google Shape;1555;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6" name="Google Shape;1556;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7" name="Google Shape;1557;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8" name="Google Shape;1558;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9" name="Google Shape;1559;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0" name="Google Shape;1560;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1" name="Google Shape;1561;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2" name="Google Shape;1562;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3" name="Google Shape;1563;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4" name="Google Shape;1564;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5" name="Google Shape;1565;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6" name="Google Shape;1566;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7" name="Google Shape;1567;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8" name="Google Shape;1568;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9" name="Google Shape;1569;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0" name="Google Shape;1570;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1" name="Google Shape;1571;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2" name="Google Shape;1572;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3" name="Google Shape;1573;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4" name="Google Shape;1574;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5" name="Google Shape;1575;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6" name="Google Shape;1576;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7" name="Google Shape;1577;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8" name="Google Shape;1578;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9" name="Google Shape;1579;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0" name="Google Shape;1580;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1" name="Google Shape;1581;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2" name="Google Shape;1582;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3" name="Google Shape;1583;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4" name="Google Shape;1584;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5" name="Google Shape;1585;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6" name="Google Shape;1586;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7" name="Google Shape;1587;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8" name="Google Shape;1588;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9" name="Google Shape;1589;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0" name="Google Shape;1590;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1" name="Google Shape;1591;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2" name="Google Shape;1592;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3" name="Google Shape;1593;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4" name="Google Shape;1594;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5" name="Google Shape;1595;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6" name="Google Shape;1596;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7" name="Google Shape;1597;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8" name="Google Shape;1598;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9" name="Google Shape;1599;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0" name="Google Shape;1600;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1" name="Google Shape;1601;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2" name="Google Shape;1602;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3" name="Google Shape;1603;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4" name="Google Shape;1604;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5" name="Google Shape;1605;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6" name="Google Shape;1606;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7" name="Google Shape;1607;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8" name="Google Shape;1608;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9" name="Google Shape;1609;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0" name="Google Shape;1610;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1" name="Google Shape;1611;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2" name="Google Shape;1612;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3" name="Google Shape;1613;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4" name="Google Shape;1614;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5" name="Google Shape;1615;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6" name="Google Shape;1616;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7" name="Google Shape;1617;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8" name="Google Shape;1618;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9" name="Google Shape;1619;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0" name="Google Shape;1620;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1" name="Google Shape;1621;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2" name="Google Shape;1622;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3" name="Google Shape;1623;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4" name="Google Shape;1624;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5" name="Google Shape;1625;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6" name="Google Shape;1626;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7" name="Google Shape;1627;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8" name="Google Shape;1628;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9" name="Google Shape;1629;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0" name="Google Shape;1630;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1" name="Google Shape;1631;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2" name="Google Shape;1632;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3" name="Google Shape;1633;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4" name="Google Shape;1634;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5" name="Google Shape;1635;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6" name="Google Shape;1636;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7" name="Google Shape;1637;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8" name="Google Shape;1638;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9" name="Google Shape;1639;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0" name="Google Shape;1640;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1" name="Google Shape;1641;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2" name="Google Shape;1642;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3" name="Google Shape;1643;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4" name="Google Shape;1644;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5" name="Google Shape;1645;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6" name="Google Shape;1646;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7" name="Google Shape;1647;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8" name="Google Shape;1648;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9" name="Google Shape;1649;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0" name="Google Shape;1650;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1" name="Google Shape;1651;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2" name="Google Shape;1652;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3" name="Google Shape;1653;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4" name="Google Shape;1654;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5" name="Google Shape;1655;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6" name="Google Shape;1656;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7" name="Google Shape;1657;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8" name="Google Shape;1658;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9" name="Google Shape;1659;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0" name="Google Shape;1660;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1" name="Google Shape;1661;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2" name="Google Shape;1662;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3" name="Google Shape;1663;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4" name="Google Shape;1664;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5" name="Google Shape;1665;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6" name="Google Shape;1666;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7" name="Google Shape;1667;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8" name="Google Shape;1668;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9" name="Google Shape;1669;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0" name="Google Shape;1670;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1" name="Google Shape;1671;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2" name="Google Shape;1672;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3" name="Google Shape;1673;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4" name="Google Shape;1674;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5" name="Google Shape;1675;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6" name="Google Shape;1676;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7" name="Google Shape;1677;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8" name="Google Shape;1678;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9" name="Google Shape;1679;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0" name="Google Shape;1680;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1" name="Google Shape;1681;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2" name="Google Shape;1682;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3" name="Google Shape;1683;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4" name="Google Shape;1684;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5" name="Google Shape;1685;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6" name="Google Shape;1686;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7" name="Google Shape;1687;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8" name="Google Shape;1688;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9" name="Google Shape;1689;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0" name="Google Shape;1690;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1" name="Google Shape;1691;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2" name="Google Shape;1692;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3" name="Google Shape;1693;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4" name="Google Shape;1694;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5" name="Google Shape;1695;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6" name="Google Shape;1696;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7" name="Google Shape;1697;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8" name="Google Shape;1698;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9" name="Google Shape;1699;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0" name="Google Shape;1700;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1" name="Google Shape;1701;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2" name="Google Shape;1702;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3" name="Google Shape;1703;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4" name="Google Shape;1704;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5" name="Google Shape;1705;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6" name="Google Shape;1706;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7" name="Google Shape;1707;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8" name="Google Shape;1708;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9" name="Google Shape;1709;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0" name="Google Shape;1710;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1" name="Google Shape;1711;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2" name="Google Shape;1712;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3" name="Google Shape;1713;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4" name="Google Shape;1714;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5" name="Google Shape;1715;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6" name="Google Shape;1716;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7" name="Google Shape;1717;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8" name="Google Shape;1718;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9" name="Google Shape;1719;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0" name="Google Shape;1720;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1" name="Google Shape;1721;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2" name="Google Shape;1722;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3" name="Google Shape;1723;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4" name="Google Shape;1724;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5" name="Google Shape;1725;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6" name="Google Shape;1726;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7" name="Google Shape;1727;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8" name="Google Shape;1728;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9" name="Google Shape;1729;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0" name="Google Shape;1730;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1" name="Google Shape;1731;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2" name="Google Shape;1732;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3" name="Google Shape;1733;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4" name="Google Shape;1734;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5" name="Google Shape;1735;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6" name="Google Shape;1736;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7" name="Google Shape;1737;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8" name="Google Shape;1738;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9" name="Google Shape;1739;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0" name="Google Shape;1740;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1" name="Google Shape;1741;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2" name="Google Shape;1742;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3" name="Google Shape;1743;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4" name="Google Shape;1744;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5" name="Google Shape;1745;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6" name="Google Shape;1746;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7" name="Google Shape;1747;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8" name="Google Shape;1748;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9" name="Google Shape;1749;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0" name="Google Shape;1750;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1" name="Google Shape;1751;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2" name="Google Shape;1752;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3" name="Google Shape;1753;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4" name="Google Shape;1754;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5" name="Google Shape;1755;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6" name="Google Shape;1756;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7" name="Google Shape;1757;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8" name="Google Shape;1758;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9" name="Google Shape;1759;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0" name="Google Shape;1760;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1" name="Google Shape;1761;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2" name="Google Shape;1762;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3" name="Google Shape;1763;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4" name="Google Shape;1764;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5" name="Google Shape;1765;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6" name="Google Shape;1766;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7" name="Google Shape;1767;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8" name="Google Shape;1768;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9" name="Google Shape;1769;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0" name="Google Shape;1770;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1" name="Google Shape;1771;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2" name="Google Shape;1772;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3" name="Google Shape;1773;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4" name="Google Shape;1774;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5" name="Google Shape;1775;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6" name="Google Shape;1776;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7" name="Google Shape;1777;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8" name="Google Shape;1778;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9" name="Google Shape;1779;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0" name="Google Shape;1780;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1" name="Google Shape;1781;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2" name="Google Shape;1782;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3" name="Google Shape;1783;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4" name="Google Shape;1784;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5" name="Google Shape;1785;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6" name="Google Shape;1786;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7" name="Google Shape;1787;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8" name="Google Shape;1788;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9" name="Google Shape;1789;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0" name="Google Shape;1790;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1" name="Google Shape;1791;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2" name="Google Shape;1792;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3" name="Google Shape;1793;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4" name="Google Shape;1794;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5" name="Google Shape;1795;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6" name="Google Shape;1796;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7" name="Google Shape;1797;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8" name="Google Shape;1798;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9" name="Google Shape;1799;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0" name="Google Shape;1800;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1" name="Google Shape;1801;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2" name="Google Shape;1802;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3" name="Google Shape;1803;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4" name="Google Shape;1804;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5" name="Google Shape;1805;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6" name="Google Shape;1806;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7" name="Google Shape;1807;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8" name="Google Shape;1808;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9" name="Google Shape;1809;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0" name="Google Shape;1810;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1" name="Google Shape;1811;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2" name="Google Shape;1812;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3" name="Google Shape;1813;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4" name="Google Shape;1814;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5" name="Google Shape;1815;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6" name="Google Shape;1816;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7" name="Google Shape;1817;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8" name="Google Shape;1818;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9" name="Google Shape;1819;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0" name="Google Shape;1820;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1" name="Google Shape;1821;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2" name="Google Shape;1822;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3" name="Google Shape;1823;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4" name="Google Shape;1824;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5" name="Google Shape;1825;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6" name="Google Shape;1826;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7" name="Google Shape;1827;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8" name="Google Shape;1828;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9" name="Google Shape;1829;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0" name="Google Shape;1830;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1" name="Google Shape;1831;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2" name="Google Shape;1832;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3" name="Google Shape;1833;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4" name="Google Shape;1834;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5" name="Google Shape;1835;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6" name="Google Shape;1836;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7" name="Google Shape;1837;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8" name="Google Shape;1838;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9" name="Google Shape;1839;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0" name="Google Shape;1840;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1" name="Google Shape;1841;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2" name="Google Shape;1842;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3" name="Google Shape;1843;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4" name="Google Shape;1844;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5" name="Google Shape;1845;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6" name="Google Shape;1846;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7" name="Google Shape;1847;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8" name="Google Shape;1848;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9" name="Google Shape;1849;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0" name="Google Shape;1850;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1" name="Google Shape;1851;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2" name="Google Shape;1852;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3" name="Google Shape;1853;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4" name="Google Shape;1854;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5" name="Google Shape;1855;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6" name="Google Shape;1856;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7" name="Google Shape;1857;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8" name="Google Shape;1858;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9" name="Google Shape;1859;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0" name="Google Shape;1860;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1" name="Google Shape;1861;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2" name="Google Shape;1862;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3" name="Google Shape;1863;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4" name="Google Shape;1864;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5" name="Google Shape;1865;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6" name="Google Shape;1866;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7" name="Google Shape;1867;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8" name="Google Shape;1868;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9" name="Google Shape;1869;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0" name="Google Shape;1870;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1" name="Google Shape;1871;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2" name="Google Shape;1872;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3" name="Google Shape;1873;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4" name="Google Shape;1874;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5" name="Google Shape;1875;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6" name="Google Shape;1876;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7" name="Google Shape;1877;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8" name="Google Shape;1878;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9" name="Google Shape;1879;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0" name="Google Shape;1880;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1" name="Google Shape;1881;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2" name="Google Shape;1882;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3" name="Google Shape;1883;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4" name="Google Shape;1884;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5" name="Google Shape;1885;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6" name="Google Shape;1886;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7" name="Google Shape;1887;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8" name="Google Shape;1888;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9" name="Google Shape;1889;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0" name="Google Shape;1890;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1" name="Google Shape;1891;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2" name="Google Shape;1892;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3" name="Google Shape;1893;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4" name="Google Shape;1894;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5" name="Google Shape;1895;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6" name="Google Shape;1896;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7" name="Google Shape;1897;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8" name="Google Shape;1898;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9" name="Google Shape;1899;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0" name="Google Shape;1900;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1" name="Google Shape;1901;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2" name="Google Shape;1902;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3" name="Google Shape;1903;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4" name="Google Shape;1904;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5" name="Google Shape;1905;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6" name="Google Shape;1906;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7" name="Google Shape;1907;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8" name="Google Shape;1908;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9" name="Google Shape;1909;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0" name="Google Shape;1910;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1" name="Google Shape;1911;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2" name="Google Shape;1912;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3" name="Google Shape;1913;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4" name="Google Shape;1914;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5" name="Google Shape;1915;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6" name="Google Shape;1916;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7" name="Google Shape;1917;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8" name="Google Shape;1918;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9" name="Google Shape;1919;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0" name="Google Shape;1920;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1" name="Google Shape;1921;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2" name="Google Shape;1922;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3" name="Google Shape;1923;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4" name="Google Shape;1924;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5" name="Google Shape;1925;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6" name="Google Shape;1926;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7" name="Google Shape;1927;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8" name="Google Shape;1928;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9" name="Google Shape;1929;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0" name="Google Shape;1930;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1" name="Google Shape;1931;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2" name="Google Shape;1932;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3" name="Google Shape;1933;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4" name="Google Shape;1934;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5" name="Google Shape;1935;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6" name="Google Shape;1936;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7" name="Google Shape;1937;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8" name="Google Shape;1938;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9" name="Google Shape;1939;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0" name="Google Shape;1940;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1" name="Google Shape;1941;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2" name="Google Shape;1942;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3" name="Google Shape;1943;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4" name="Google Shape;1944;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5" name="Google Shape;1945;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6" name="Google Shape;1946;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7" name="Google Shape;1947;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8" name="Google Shape;1948;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9" name="Google Shape;1949;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0" name="Google Shape;1950;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1" name="Google Shape;1951;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2" name="Google Shape;1952;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3" name="Google Shape;1953;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4" name="Google Shape;1954;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5" name="Google Shape;1955;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6" name="Google Shape;1956;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7" name="Google Shape;1957;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8" name="Google Shape;1958;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9" name="Google Shape;1959;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0" name="Google Shape;1960;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1" name="Google Shape;1961;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2" name="Google Shape;1962;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3" name="Google Shape;1963;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4" name="Google Shape;1964;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5" name="Google Shape;1965;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6" name="Google Shape;1966;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7" name="Google Shape;1967;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8" name="Google Shape;1968;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9" name="Google Shape;1969;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0" name="Google Shape;1970;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1" name="Google Shape;1971;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2" name="Google Shape;1972;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3" name="Google Shape;1973;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4" name="Google Shape;1974;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5" name="Google Shape;1975;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6" name="Google Shape;1976;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7" name="Google Shape;1977;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8" name="Google Shape;1978;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9" name="Google Shape;1979;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0" name="Google Shape;1980;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1" name="Google Shape;1981;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2" name="Google Shape;1982;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3" name="Google Shape;1983;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4" name="Google Shape;1984;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5" name="Google Shape;1985;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6" name="Google Shape;1986;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7" name="Google Shape;1987;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8" name="Google Shape;1988;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9" name="Google Shape;1989;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0" name="Google Shape;1990;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1" name="Google Shape;1991;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2" name="Google Shape;1992;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3" name="Google Shape;1993;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4" name="Google Shape;1994;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5" name="Google Shape;1995;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6" name="Google Shape;1996;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7" name="Google Shape;1997;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8" name="Google Shape;1998;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9" name="Google Shape;1999;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0" name="Google Shape;2000;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1" name="Google Shape;2001;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2" name="Google Shape;2002;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3" name="Google Shape;2003;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4" name="Google Shape;2004;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5" name="Google Shape;2005;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6" name="Google Shape;2006;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7" name="Google Shape;2007;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8" name="Google Shape;2008;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9" name="Google Shape;2009;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0" name="Google Shape;2010;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1" name="Google Shape;2011;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2" name="Google Shape;2012;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3" name="Google Shape;2013;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4" name="Google Shape;2014;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5" name="Google Shape;2015;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6" name="Google Shape;2016;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7" name="Google Shape;2017;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8" name="Google Shape;2018;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9" name="Google Shape;2019;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0" name="Google Shape;2020;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1" name="Google Shape;2021;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2" name="Google Shape;2022;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3" name="Google Shape;2023;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4" name="Google Shape;2024;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5" name="Google Shape;2025;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6" name="Google Shape;2026;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7" name="Google Shape;2027;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8" name="Google Shape;2028;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9" name="Google Shape;2029;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0" name="Google Shape;2030;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1" name="Google Shape;2031;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2" name="Google Shape;2032;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3" name="Google Shape;2033;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4" name="Google Shape;2034;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5" name="Google Shape;2035;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6" name="Google Shape;2036;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7" name="Google Shape;2037;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8" name="Google Shape;2038;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9" name="Google Shape;2039;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0" name="Google Shape;2040;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1" name="Google Shape;2041;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2" name="Google Shape;2042;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3" name="Google Shape;2043;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4" name="Google Shape;2044;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5" name="Google Shape;2045;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6" name="Google Shape;2046;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7" name="Google Shape;2047;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8" name="Google Shape;2048;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9" name="Google Shape;2049;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0" name="Google Shape;2050;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1" name="Google Shape;2051;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2" name="Google Shape;2052;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3" name="Google Shape;2053;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4" name="Google Shape;2054;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5" name="Google Shape;2055;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6" name="Google Shape;2056;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7" name="Google Shape;2057;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8" name="Google Shape;2058;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9" name="Google Shape;2059;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0" name="Google Shape;2060;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1" name="Google Shape;2061;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2" name="Google Shape;2062;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3" name="Google Shape;2063;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4" name="Google Shape;2064;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5" name="Google Shape;2065;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6" name="Google Shape;2066;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7" name="Google Shape;2067;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8" name="Google Shape;2068;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9" name="Google Shape;2069;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0" name="Google Shape;2070;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1" name="Google Shape;2071;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2" name="Google Shape;2072;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3" name="Google Shape;2073;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4" name="Google Shape;2074;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5" name="Google Shape;2075;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6" name="Google Shape;2076;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7" name="Google Shape;2077;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8" name="Google Shape;2078;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9" name="Google Shape;2079;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0" name="Google Shape;2080;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1" name="Google Shape;2081;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2" name="Google Shape;2082;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3" name="Google Shape;2083;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4" name="Google Shape;2084;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5" name="Google Shape;2085;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6" name="Google Shape;2086;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7" name="Google Shape;2087;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8" name="Google Shape;2088;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9" name="Google Shape;2089;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0" name="Google Shape;2090;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1" name="Google Shape;2091;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2" name="Google Shape;2092;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3" name="Google Shape;2093;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4" name="Google Shape;2094;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5" name="Google Shape;2095;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6" name="Google Shape;2096;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7" name="Google Shape;2097;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8" name="Google Shape;2098;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9" name="Google Shape;2099;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0" name="Google Shape;2100;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1" name="Google Shape;2101;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2" name="Google Shape;2102;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3" name="Google Shape;2103;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4" name="Google Shape;2104;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5" name="Google Shape;2105;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6" name="Google Shape;2106;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7" name="Google Shape;2107;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8" name="Google Shape;2108;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9" name="Google Shape;2109;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0" name="Google Shape;2110;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1" name="Google Shape;2111;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2" name="Google Shape;2112;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3" name="Google Shape;2113;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4" name="Google Shape;2114;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5" name="Google Shape;2115;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6" name="Google Shape;2116;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7" name="Google Shape;2117;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8" name="Google Shape;2118;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9" name="Google Shape;2119;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0" name="Google Shape;2120;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1" name="Google Shape;2121;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2" name="Google Shape;2122;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3" name="Google Shape;2123;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4" name="Google Shape;2124;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5" name="Google Shape;2125;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6" name="Google Shape;2126;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7" name="Google Shape;2127;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8" name="Google Shape;2128;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9" name="Google Shape;2129;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0" name="Google Shape;2130;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1" name="Google Shape;2131;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2" name="Google Shape;2132;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3" name="Google Shape;2133;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4" name="Google Shape;2134;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5" name="Google Shape;2135;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6" name="Google Shape;2136;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7" name="Google Shape;2137;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8" name="Google Shape;2138;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9" name="Google Shape;2139;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0" name="Google Shape;2140;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1" name="Google Shape;2141;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2" name="Google Shape;2142;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3" name="Google Shape;2143;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4" name="Google Shape;2144;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5" name="Google Shape;2145;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6" name="Google Shape;2146;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7" name="Google Shape;2147;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8" name="Google Shape;2148;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9" name="Google Shape;2149;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0" name="Google Shape;2150;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1" name="Google Shape;2151;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2" name="Google Shape;2152;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3" name="Google Shape;2153;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4" name="Google Shape;2154;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5" name="Google Shape;2155;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6" name="Google Shape;2156;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7" name="Google Shape;2157;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8" name="Google Shape;2158;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9" name="Google Shape;2159;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0" name="Google Shape;2160;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1" name="Google Shape;2161;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2" name="Google Shape;2162;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3" name="Google Shape;2163;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4" name="Google Shape;2164;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5" name="Google Shape;2165;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6" name="Google Shape;2166;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7" name="Google Shape;2167;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8" name="Google Shape;2168;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9" name="Google Shape;2169;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0" name="Google Shape;2170;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1" name="Google Shape;2171;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2" name="Google Shape;2172;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3" name="Google Shape;2173;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4" name="Google Shape;2174;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5" name="Google Shape;2175;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6" name="Google Shape;2176;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7" name="Google Shape;2177;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8" name="Google Shape;2178;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9" name="Google Shape;2179;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0" name="Google Shape;2180;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1" name="Google Shape;2181;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2" name="Google Shape;2182;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3" name="Google Shape;2183;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4" name="Google Shape;2184;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5" name="Google Shape;2185;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6" name="Google Shape;2186;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7" name="Google Shape;2187;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8" name="Google Shape;2188;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9" name="Google Shape;2189;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0" name="Google Shape;2190;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1" name="Google Shape;2191;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2" name="Google Shape;2192;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3" name="Google Shape;2193;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4" name="Google Shape;2194;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5" name="Google Shape;2195;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6" name="Google Shape;2196;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7" name="Google Shape;2197;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8" name="Google Shape;2198;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9" name="Google Shape;2199;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0" name="Google Shape;2200;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1" name="Google Shape;2201;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2" name="Google Shape;2202;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3" name="Google Shape;2203;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4" name="Google Shape;2204;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5" name="Google Shape;2205;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6" name="Google Shape;2206;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7" name="Google Shape;2207;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8" name="Google Shape;2208;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9" name="Google Shape;2209;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0" name="Google Shape;2210;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1" name="Google Shape;2211;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2" name="Google Shape;2212;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3" name="Google Shape;2213;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4" name="Google Shape;2214;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5" name="Google Shape;2215;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6" name="Google Shape;2216;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7" name="Google Shape;2217;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8" name="Google Shape;2218;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9" name="Google Shape;2219;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0" name="Google Shape;2220;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1" name="Google Shape;2221;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2" name="Google Shape;2222;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3" name="Google Shape;2223;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4" name="Google Shape;2224;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5" name="Google Shape;2225;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6" name="Google Shape;2226;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7" name="Google Shape;2227;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8" name="Google Shape;2228;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9" name="Google Shape;2229;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0" name="Google Shape;2230;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1" name="Google Shape;2231;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2" name="Google Shape;2232;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3" name="Google Shape;2233;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4" name="Google Shape;2234;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5" name="Google Shape;2235;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6" name="Google Shape;2236;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7" name="Google Shape;2237;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8" name="Google Shape;2238;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9" name="Google Shape;2239;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0" name="Google Shape;2240;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1" name="Google Shape;2241;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2" name="Google Shape;2242;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3" name="Google Shape;2243;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4" name="Google Shape;2244;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5" name="Google Shape;2245;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6" name="Google Shape;2246;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7" name="Google Shape;2247;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8" name="Google Shape;2248;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9" name="Google Shape;2249;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0" name="Google Shape;2250;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1" name="Google Shape;2251;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2" name="Google Shape;2252;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3" name="Google Shape;2253;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4" name="Google Shape;2254;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5" name="Google Shape;2255;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6" name="Google Shape;2256;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7" name="Google Shape;2257;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8" name="Google Shape;2258;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9" name="Google Shape;2259;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0" name="Google Shape;2260;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1" name="Google Shape;2261;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2" name="Google Shape;2262;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3" name="Google Shape;2263;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4" name="Google Shape;2264;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5" name="Google Shape;2265;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6" name="Google Shape;2266;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7" name="Google Shape;2267;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8" name="Google Shape;2268;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9" name="Google Shape;2269;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0" name="Google Shape;2270;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1" name="Google Shape;2271;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2" name="Google Shape;2272;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3" name="Google Shape;2273;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4" name="Google Shape;2274;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5" name="Google Shape;2275;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6" name="Google Shape;2276;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7" name="Google Shape;2277;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8" name="Google Shape;2278;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9" name="Google Shape;2279;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0" name="Google Shape;2280;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1" name="Google Shape;2281;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2" name="Google Shape;2282;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3" name="Google Shape;2283;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4" name="Google Shape;2284;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5" name="Google Shape;2285;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6" name="Google Shape;2286;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7" name="Google Shape;2287;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8" name="Google Shape;2288;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9" name="Google Shape;2289;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0" name="Google Shape;2290;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1" name="Google Shape;2291;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2" name="Google Shape;2292;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3" name="Google Shape;2293;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4" name="Google Shape;2294;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5" name="Google Shape;2295;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6" name="Google Shape;2296;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7" name="Google Shape;2297;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8" name="Google Shape;2298;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9" name="Google Shape;2299;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0" name="Google Shape;2300;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1" name="Google Shape;2301;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2" name="Google Shape;2302;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3" name="Google Shape;2303;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4" name="Google Shape;2304;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5" name="Google Shape;2305;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6" name="Google Shape;2306;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7" name="Google Shape;2307;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8" name="Google Shape;2308;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9" name="Google Shape;2309;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0" name="Google Shape;2310;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1" name="Google Shape;2311;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2" name="Google Shape;2312;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3" name="Google Shape;2313;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4" name="Google Shape;2314;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5" name="Google Shape;2315;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6" name="Google Shape;2316;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7" name="Google Shape;2317;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8" name="Google Shape;2318;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9" name="Google Shape;2319;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0" name="Google Shape;2320;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1" name="Google Shape;2321;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2" name="Google Shape;2322;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3" name="Google Shape;2323;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4" name="Google Shape;2324;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5" name="Google Shape;2325;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6" name="Google Shape;2326;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7" name="Google Shape;2327;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8" name="Google Shape;2328;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9" name="Google Shape;2329;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0" name="Google Shape;2330;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1" name="Google Shape;2331;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2" name="Google Shape;2332;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3" name="Google Shape;2333;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4" name="Google Shape;2334;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5" name="Google Shape;2335;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6" name="Google Shape;2336;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7" name="Google Shape;2337;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8" name="Google Shape;2338;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9" name="Google Shape;2339;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0" name="Google Shape;2340;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1" name="Google Shape;2341;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2" name="Google Shape;2342;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3" name="Google Shape;2343;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4" name="Google Shape;2344;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5" name="Google Shape;2345;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6" name="Google Shape;2346;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7" name="Google Shape;2347;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8" name="Google Shape;2348;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9" name="Google Shape;2349;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0" name="Google Shape;2350;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1" name="Google Shape;2351;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2" name="Google Shape;2352;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3" name="Google Shape;2353;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4" name="Google Shape;2354;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5" name="Google Shape;2355;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6" name="Google Shape;2356;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7" name="Google Shape;2357;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8" name="Google Shape;2358;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9" name="Google Shape;2359;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0" name="Google Shape;2360;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1" name="Google Shape;2361;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2" name="Google Shape;2362;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3" name="Google Shape;2363;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4" name="Google Shape;2364;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5" name="Google Shape;2365;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6" name="Google Shape;2366;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7" name="Google Shape;2367;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8" name="Google Shape;2368;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9" name="Google Shape;2369;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0" name="Google Shape;2370;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1" name="Google Shape;2371;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2" name="Google Shape;2372;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3" name="Google Shape;2373;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4" name="Google Shape;2374;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5" name="Google Shape;2375;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6" name="Google Shape;2376;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7" name="Google Shape;2377;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8" name="Google Shape;2378;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9" name="Google Shape;2379;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0" name="Google Shape;2380;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1" name="Google Shape;2381;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2" name="Google Shape;2382;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3" name="Google Shape;2383;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4" name="Google Shape;2384;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5" name="Google Shape;2385;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6" name="Google Shape;2386;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7" name="Google Shape;2387;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8" name="Google Shape;2388;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9" name="Google Shape;2389;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0" name="Google Shape;2390;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1" name="Google Shape;2391;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2" name="Google Shape;2392;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3" name="Google Shape;2393;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4" name="Google Shape;2394;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5" name="Google Shape;2395;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6" name="Google Shape;2396;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7" name="Google Shape;2397;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8" name="Google Shape;2398;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9" name="Google Shape;2399;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0" name="Google Shape;2400;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1" name="Google Shape;2401;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2" name="Google Shape;2402;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3" name="Google Shape;2403;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4" name="Google Shape;2404;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5" name="Google Shape;2405;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6" name="Google Shape;2406;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7" name="Google Shape;2407;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8" name="Google Shape;2408;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9" name="Google Shape;2409;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0" name="Google Shape;2410;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1" name="Google Shape;2411;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2" name="Google Shape;2412;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3" name="Google Shape;2413;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4" name="Google Shape;2414;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5" name="Google Shape;2415;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6" name="Google Shape;2416;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7" name="Google Shape;2417;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8" name="Google Shape;2418;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9" name="Google Shape;2419;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0" name="Google Shape;2420;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1" name="Google Shape;2421;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2" name="Google Shape;2422;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3" name="Google Shape;2423;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4" name="Google Shape;2424;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5" name="Google Shape;2425;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6" name="Google Shape;2426;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7" name="Google Shape;2427;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8" name="Google Shape;2428;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9" name="Google Shape;2429;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0" name="Google Shape;2430;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1" name="Google Shape;2431;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2" name="Google Shape;2432;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3" name="Google Shape;2433;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4" name="Google Shape;2434;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5" name="Google Shape;2435;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6" name="Google Shape;2436;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7" name="Google Shape;2437;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8" name="Google Shape;2438;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9" name="Google Shape;2439;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0" name="Google Shape;2440;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1" name="Google Shape;2441;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2" name="Google Shape;2442;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3" name="Google Shape;2443;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4" name="Google Shape;2444;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5" name="Google Shape;2445;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6" name="Google Shape;2446;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7" name="Google Shape;2447;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8" name="Google Shape;2448;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9" name="Google Shape;2449;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0" name="Google Shape;2450;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1" name="Google Shape;2451;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2" name="Google Shape;2452;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3" name="Google Shape;2453;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4" name="Google Shape;2454;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5" name="Google Shape;2455;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6" name="Google Shape;2456;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7" name="Google Shape;2457;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8" name="Google Shape;2458;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9" name="Google Shape;2459;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0" name="Google Shape;2460;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1" name="Google Shape;2461;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2" name="Google Shape;2462;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3" name="Google Shape;2463;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4" name="Google Shape;2464;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5" name="Google Shape;2465;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6" name="Google Shape;2466;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7" name="Google Shape;2467;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8" name="Google Shape;2468;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9" name="Google Shape;2469;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0" name="Google Shape;2470;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1" name="Google Shape;2471;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2" name="Google Shape;2472;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3" name="Google Shape;2473;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4" name="Google Shape;2474;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5" name="Google Shape;2475;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6" name="Google Shape;2476;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7" name="Google Shape;2477;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8" name="Google Shape;2478;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9" name="Google Shape;2479;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0" name="Google Shape;2480;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1" name="Google Shape;2481;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2" name="Google Shape;2482;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3" name="Google Shape;2483;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4" name="Google Shape;2484;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5" name="Google Shape;2485;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6" name="Google Shape;2486;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7" name="Google Shape;2487;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8" name="Google Shape;2488;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9" name="Google Shape;2489;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0" name="Google Shape;2490;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1" name="Google Shape;2491;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2" name="Google Shape;2492;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3" name="Google Shape;2493;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4" name="Google Shape;2494;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5" name="Google Shape;2495;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6" name="Google Shape;2496;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7" name="Google Shape;2497;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8" name="Google Shape;2498;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9" name="Google Shape;2499;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0" name="Google Shape;2500;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1" name="Google Shape;2501;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2" name="Google Shape;2502;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3" name="Google Shape;2503;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4" name="Google Shape;2504;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5" name="Google Shape;2505;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6" name="Google Shape;2506;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7" name="Google Shape;2507;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8" name="Google Shape;2508;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9" name="Google Shape;2509;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0" name="Google Shape;2510;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1" name="Google Shape;2511;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2" name="Google Shape;2512;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3" name="Google Shape;2513;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4" name="Google Shape;2514;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5" name="Google Shape;2515;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6" name="Google Shape;2516;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7" name="Google Shape;2517;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8" name="Google Shape;2518;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9" name="Google Shape;2519;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0" name="Google Shape;2520;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1" name="Google Shape;2521;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2" name="Google Shape;2522;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3" name="Google Shape;2523;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4" name="Google Shape;2524;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5" name="Google Shape;2525;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6" name="Google Shape;2526;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7" name="Google Shape;2527;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8" name="Google Shape;2528;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9" name="Google Shape;2529;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0" name="Google Shape;2530;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1" name="Google Shape;2531;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2" name="Google Shape;2532;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3" name="Google Shape;2533;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4" name="Google Shape;2534;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5" name="Google Shape;2535;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6" name="Google Shape;2536;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7" name="Google Shape;2537;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8" name="Google Shape;2538;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9" name="Google Shape;2539;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0" name="Google Shape;2540;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1" name="Google Shape;2541;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2" name="Google Shape;2542;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3" name="Google Shape;2543;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4" name="Google Shape;2544;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5" name="Google Shape;2545;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6" name="Google Shape;2546;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7" name="Google Shape;2547;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8" name="Google Shape;2548;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9" name="Google Shape;2549;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0" name="Google Shape;2550;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1" name="Google Shape;2551;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2" name="Google Shape;2552;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3" name="Google Shape;2553;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4" name="Google Shape;2554;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5" name="Google Shape;2555;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6" name="Google Shape;2556;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7" name="Google Shape;2557;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8" name="Google Shape;2558;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9" name="Google Shape;2559;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0" name="Google Shape;2560;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1" name="Google Shape;2561;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2" name="Google Shape;2562;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3" name="Google Shape;2563;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4" name="Google Shape;2564;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5" name="Google Shape;2565;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6" name="Google Shape;2566;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7" name="Google Shape;2567;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8" name="Google Shape;2568;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9" name="Google Shape;2569;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0" name="Google Shape;2570;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1" name="Google Shape;2571;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2" name="Google Shape;2572;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3" name="Google Shape;2573;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4" name="Google Shape;2574;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5" name="Google Shape;2575;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6" name="Google Shape;2576;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7" name="Google Shape;2577;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8" name="Google Shape;2578;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9" name="Google Shape;2579;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0" name="Google Shape;2580;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1" name="Google Shape;2581;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2" name="Google Shape;2582;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2583" name="Google Shape;2583;p57"/>
          <p:cNvGrpSpPr/>
          <p:nvPr/>
        </p:nvGrpSpPr>
        <p:grpSpPr>
          <a:xfrm>
            <a:off x="7948415" y="1641515"/>
            <a:ext cx="3247947" cy="1730300"/>
            <a:chOff x="233350" y="949250"/>
            <a:chExt cx="7137300" cy="3802300"/>
          </a:xfrm>
        </p:grpSpPr>
        <p:sp>
          <p:nvSpPr>
            <p:cNvPr id="2584" name="Google Shape;25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5" name="Google Shape;25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6" name="Google Shape;25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7" name="Google Shape;25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8" name="Google Shape;25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9" name="Google Shape;25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0" name="Google Shape;25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1" name="Google Shape;25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2" name="Google Shape;25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3" name="Google Shape;25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4" name="Google Shape;25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5" name="Google Shape;25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6" name="Google Shape;25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7" name="Google Shape;25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8" name="Google Shape;25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9" name="Google Shape;25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0" name="Google Shape;26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1" name="Google Shape;26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2" name="Google Shape;26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3" name="Google Shape;26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4" name="Google Shape;26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5" name="Google Shape;26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6" name="Google Shape;26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7" name="Google Shape;26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8" name="Google Shape;26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9" name="Google Shape;26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1" name="Google Shape;26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2" name="Google Shape;26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6" name="Google Shape;26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7" name="Google Shape;26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9" name="Google Shape;26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0" name="Google Shape;26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3" name="Google Shape;26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4" name="Google Shape;26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6" name="Google Shape;26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7" name="Google Shape;26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1" name="Google Shape;26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2" name="Google Shape;26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5" name="Google Shape;2635;p57"/>
          <p:cNvGrpSpPr/>
          <p:nvPr/>
        </p:nvGrpSpPr>
        <p:grpSpPr>
          <a:xfrm>
            <a:off x="10285914" y="4259635"/>
            <a:ext cx="138975" cy="427120"/>
            <a:chOff x="7564426" y="3224343"/>
            <a:chExt cx="119985" cy="368801"/>
          </a:xfrm>
        </p:grpSpPr>
        <p:sp>
          <p:nvSpPr>
            <p:cNvPr id="2636" name="Google Shape;2636;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7" name="Google Shape;2637;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8" name="Google Shape;2638;p57"/>
          <p:cNvGrpSpPr/>
          <p:nvPr/>
        </p:nvGrpSpPr>
        <p:grpSpPr>
          <a:xfrm>
            <a:off x="9885231" y="4251769"/>
            <a:ext cx="252652" cy="442843"/>
            <a:chOff x="8370831" y="3202002"/>
            <a:chExt cx="218129" cy="382376"/>
          </a:xfrm>
        </p:grpSpPr>
        <p:sp>
          <p:nvSpPr>
            <p:cNvPr id="2639" name="Google Shape;2639;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1" name="Google Shape;2641;p57"/>
          <p:cNvGrpSpPr/>
          <p:nvPr/>
        </p:nvGrpSpPr>
        <p:grpSpPr>
          <a:xfrm>
            <a:off x="10849750" y="4799945"/>
            <a:ext cx="412572" cy="356000"/>
            <a:chOff x="6742064" y="3750480"/>
            <a:chExt cx="399315" cy="344560"/>
          </a:xfrm>
        </p:grpSpPr>
        <p:sp>
          <p:nvSpPr>
            <p:cNvPr id="2642" name="Google Shape;2642;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3" name="Google Shape;2643;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4" name="Google Shape;2644;p57"/>
          <p:cNvGrpSpPr/>
          <p:nvPr/>
        </p:nvGrpSpPr>
        <p:grpSpPr>
          <a:xfrm>
            <a:off x="10235109" y="5268008"/>
            <a:ext cx="240583" cy="375477"/>
            <a:chOff x="7248525" y="3739696"/>
            <a:chExt cx="230531" cy="359790"/>
          </a:xfrm>
        </p:grpSpPr>
        <p:sp>
          <p:nvSpPr>
            <p:cNvPr id="2645" name="Google Shape;2645;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57"/>
          <p:cNvGrpSpPr/>
          <p:nvPr/>
        </p:nvGrpSpPr>
        <p:grpSpPr>
          <a:xfrm>
            <a:off x="10563001" y="4792308"/>
            <a:ext cx="217195" cy="371613"/>
            <a:chOff x="7601242" y="3729267"/>
            <a:chExt cx="222566" cy="380803"/>
          </a:xfrm>
        </p:grpSpPr>
        <p:sp>
          <p:nvSpPr>
            <p:cNvPr id="2648" name="Google Shape;2648;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0" name="Google Shape;2650;p57"/>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51" name="Google Shape;2651;p57"/>
          <p:cNvGrpSpPr/>
          <p:nvPr/>
        </p:nvGrpSpPr>
        <p:grpSpPr>
          <a:xfrm>
            <a:off x="9882529" y="4793828"/>
            <a:ext cx="258057" cy="367987"/>
            <a:chOff x="8304647" y="3738687"/>
            <a:chExt cx="225076" cy="320956"/>
          </a:xfrm>
        </p:grpSpPr>
        <p:sp>
          <p:nvSpPr>
            <p:cNvPr id="2652" name="Google Shape;2652;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5" name="Google Shape;2655;p57"/>
          <p:cNvGrpSpPr/>
          <p:nvPr/>
        </p:nvGrpSpPr>
        <p:grpSpPr>
          <a:xfrm>
            <a:off x="10245852" y="4793828"/>
            <a:ext cx="237989" cy="367987"/>
            <a:chOff x="8615101" y="3738687"/>
            <a:chExt cx="207573" cy="320956"/>
          </a:xfrm>
        </p:grpSpPr>
        <p:sp>
          <p:nvSpPr>
            <p:cNvPr id="2656" name="Google Shape;2656;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8" name="Google Shape;2658;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9" name="Google Shape;2659;p57"/>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0" name="Google Shape;2660;p57"/>
          <p:cNvGrpSpPr/>
          <p:nvPr/>
        </p:nvGrpSpPr>
        <p:grpSpPr>
          <a:xfrm>
            <a:off x="10546561" y="5330710"/>
            <a:ext cx="250076" cy="250076"/>
            <a:chOff x="8565775" y="671075"/>
            <a:chExt cx="441000" cy="441000"/>
          </a:xfrm>
        </p:grpSpPr>
        <p:sp>
          <p:nvSpPr>
            <p:cNvPr id="2661" name="Google Shape;2661;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63" name="Google Shape;2663;p57"/>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57"/>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5" name="Google Shape;2665;p57"/>
          <p:cNvGrpSpPr/>
          <p:nvPr/>
        </p:nvGrpSpPr>
        <p:grpSpPr>
          <a:xfrm>
            <a:off x="8085857" y="4094077"/>
            <a:ext cx="783820" cy="690308"/>
            <a:chOff x="6000718" y="3070557"/>
            <a:chExt cx="587865" cy="517731"/>
          </a:xfrm>
        </p:grpSpPr>
        <p:sp>
          <p:nvSpPr>
            <p:cNvPr id="2666" name="Google Shape;2666;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7" name="Google Shape;2667;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1" name="Google Shape;2671;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2" name="Google Shape;2672;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5" name="Google Shape;2675;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6" name="Google Shape;2676;p57"/>
          <p:cNvGrpSpPr/>
          <p:nvPr/>
        </p:nvGrpSpPr>
        <p:grpSpPr>
          <a:xfrm>
            <a:off x="8105597" y="4952290"/>
            <a:ext cx="743553" cy="688516"/>
            <a:chOff x="6015523" y="3714217"/>
            <a:chExt cx="557665" cy="516387"/>
          </a:xfrm>
        </p:grpSpPr>
        <p:grpSp>
          <p:nvGrpSpPr>
            <p:cNvPr id="2677" name="Google Shape;2677;p57"/>
            <p:cNvGrpSpPr/>
            <p:nvPr/>
          </p:nvGrpSpPr>
          <p:grpSpPr>
            <a:xfrm>
              <a:off x="6036094" y="3716980"/>
              <a:ext cx="529822" cy="510480"/>
              <a:chOff x="3148311" y="-545634"/>
              <a:chExt cx="1006118" cy="969572"/>
            </a:xfrm>
          </p:grpSpPr>
          <p:sp>
            <p:nvSpPr>
              <p:cNvPr id="2678" name="Google Shape;2678;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9" name="Google Shape;2679;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0" name="Google Shape;2680;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2" name="Google Shape;2682;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3" name="Google Shape;2683;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4" name="Google Shape;2684;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8" name="Google Shape;2688;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9" name="Google Shape;2689;p57"/>
          <p:cNvGrpSpPr/>
          <p:nvPr/>
        </p:nvGrpSpPr>
        <p:grpSpPr>
          <a:xfrm>
            <a:off x="8943972" y="4098171"/>
            <a:ext cx="768403" cy="682495"/>
            <a:chOff x="6644304" y="3073628"/>
            <a:chExt cx="576302" cy="511871"/>
          </a:xfrm>
        </p:grpSpPr>
        <p:grpSp>
          <p:nvGrpSpPr>
            <p:cNvPr id="2690" name="Google Shape;2690;p57"/>
            <p:cNvGrpSpPr/>
            <p:nvPr/>
          </p:nvGrpSpPr>
          <p:grpSpPr>
            <a:xfrm>
              <a:off x="6712169" y="3073651"/>
              <a:ext cx="481611" cy="506713"/>
              <a:chOff x="1833536" y="-546641"/>
              <a:chExt cx="914567" cy="962419"/>
            </a:xfrm>
          </p:grpSpPr>
          <p:grpSp>
            <p:nvGrpSpPr>
              <p:cNvPr id="2691" name="Google Shape;2691;p57"/>
              <p:cNvGrpSpPr/>
              <p:nvPr/>
            </p:nvGrpSpPr>
            <p:grpSpPr>
              <a:xfrm>
                <a:off x="1833536" y="-524249"/>
                <a:ext cx="914567" cy="940027"/>
                <a:chOff x="1833536" y="-524249"/>
                <a:chExt cx="914567" cy="940027"/>
              </a:xfrm>
            </p:grpSpPr>
            <p:sp>
              <p:nvSpPr>
                <p:cNvPr id="2692" name="Google Shape;2692;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4" name="Google Shape;2694;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5" name="Google Shape;2695;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6" name="Google Shape;2696;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7" name="Google Shape;2697;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8" name="Google Shape;2698;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9" name="Google Shape;2699;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01" name="Google Shape;2701;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2" name="Google Shape;2702;p57"/>
          <p:cNvGrpSpPr/>
          <p:nvPr/>
        </p:nvGrpSpPr>
        <p:grpSpPr>
          <a:xfrm>
            <a:off x="8954300" y="4952191"/>
            <a:ext cx="747515" cy="688663"/>
            <a:chOff x="6652051" y="3714143"/>
            <a:chExt cx="560636" cy="516497"/>
          </a:xfrm>
        </p:grpSpPr>
        <p:grpSp>
          <p:nvGrpSpPr>
            <p:cNvPr id="2703" name="Google Shape;2703;p57"/>
            <p:cNvGrpSpPr/>
            <p:nvPr/>
          </p:nvGrpSpPr>
          <p:grpSpPr>
            <a:xfrm>
              <a:off x="6669657" y="3716715"/>
              <a:ext cx="466768" cy="464314"/>
              <a:chOff x="3139766" y="765669"/>
              <a:chExt cx="886380" cy="881888"/>
            </a:xfrm>
          </p:grpSpPr>
          <p:grpSp>
            <p:nvGrpSpPr>
              <p:cNvPr id="2704" name="Google Shape;2704;p57"/>
              <p:cNvGrpSpPr/>
              <p:nvPr/>
            </p:nvGrpSpPr>
            <p:grpSpPr>
              <a:xfrm>
                <a:off x="3139766" y="765669"/>
                <a:ext cx="886380" cy="881888"/>
                <a:chOff x="3139766" y="765669"/>
                <a:chExt cx="886380" cy="881888"/>
              </a:xfrm>
            </p:grpSpPr>
            <p:sp>
              <p:nvSpPr>
                <p:cNvPr id="2705" name="Google Shape;2705;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0" name="Google Shape;2710;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1" name="Google Shape;2711;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2" name="Google Shape;2712;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3" name="Google Shape;2713;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4" name="Google Shape;2714;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8" name="Google Shape;2718;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19" name="Google Shape;2719;p57"/>
          <p:cNvGrpSpPr/>
          <p:nvPr/>
        </p:nvGrpSpPr>
        <p:grpSpPr>
          <a:xfrm>
            <a:off x="833579" y="1601935"/>
            <a:ext cx="3553431" cy="1756187"/>
            <a:chOff x="793334" y="1192826"/>
            <a:chExt cx="2665073" cy="1317140"/>
          </a:xfrm>
        </p:grpSpPr>
        <p:sp>
          <p:nvSpPr>
            <p:cNvPr id="2720" name="Google Shape;2720;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5" name="Google Shape;2735;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6" name="Google Shape;2736;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0" name="Google Shape;2740;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1" name="Google Shape;2741;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3" name="Google Shape;2753;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4" name="Google Shape;2754;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6" name="Google Shape;2756;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7" name="Google Shape;2757;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0" name="Google Shape;2760;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4" name="Google Shape;2764;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5" name="Google Shape;2765;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7" name="Google Shape;2767;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8" name="Google Shape;2768;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0" name="Google Shape;2770;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1" name="Google Shape;2771;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3" name="Google Shape;2773;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4" name="Google Shape;2774;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6" name="Google Shape;2776;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7" name="Google Shape;2777;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8" name="Google Shape;2778;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9" name="Google Shape;2779;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0" name="Google Shape;2780;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1" name="Google Shape;2781;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2" name="Google Shape;2782;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3" name="Google Shape;2783;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4" name="Google Shape;2784;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5" name="Google Shape;2785;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6" name="Google Shape;2786;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9" name="Google Shape;2789;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0" name="Google Shape;2790;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1" name="Google Shape;2791;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2" name="Google Shape;2792;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3" name="Google Shape;2793;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4" name="Google Shape;2794;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5" name="Google Shape;2795;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6" name="Google Shape;2796;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7" name="Google Shape;2797;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8" name="Google Shape;2798;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9" name="Google Shape;2799;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0" name="Google Shape;2800;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1" name="Google Shape;2801;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2" name="Google Shape;2802;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4" name="Google Shape;2804;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9" name="Google Shape;2809;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0" name="Google Shape;2810;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1" name="Google Shape;2811;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2" name="Google Shape;2812;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3" name="Google Shape;2813;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4" name="Google Shape;2814;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5" name="Google Shape;2815;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6" name="Google Shape;2816;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7" name="Google Shape;2817;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9" name="Google Shape;2819;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2" name="Google Shape;2822;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3" name="Google Shape;2823;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4" name="Google Shape;2824;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5" name="Google Shape;2825;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6" name="Google Shape;2826;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7" name="Google Shape;2827;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8" name="Google Shape;2828;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9" name="Google Shape;2829;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0" name="Google Shape;2830;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1" name="Google Shape;2831;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2" name="Google Shape;2832;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3" name="Google Shape;2833;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5" name="Google Shape;2835;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6" name="Google Shape;2836;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7" name="Google Shape;2837;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8" name="Google Shape;2838;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9" name="Google Shape;2839;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0" name="Google Shape;2840;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1" name="Google Shape;2841;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2" name="Google Shape;2842;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3" name="Google Shape;2843;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4" name="Google Shape;2844;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5" name="Google Shape;2845;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6" name="Google Shape;2846;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7" name="Google Shape;2847;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8" name="Google Shape;2848;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9" name="Google Shape;2849;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0" name="Google Shape;2850;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1" name="Google Shape;2851;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2" name="Google Shape;2852;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3" name="Google Shape;2853;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4" name="Google Shape;2854;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5" name="Google Shape;2855;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6" name="Google Shape;2856;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7" name="Google Shape;2857;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8" name="Google Shape;2858;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9" name="Google Shape;2859;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0" name="Google Shape;2860;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1" name="Google Shape;2861;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2" name="Google Shape;2862;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3" name="Google Shape;2863;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4" name="Google Shape;2864;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5" name="Google Shape;2865;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6" name="Google Shape;2866;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7" name="Google Shape;2867;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8" name="Google Shape;2868;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9" name="Google Shape;2869;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0" name="Google Shape;2870;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1" name="Google Shape;2871;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2" name="Google Shape;2872;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3" name="Google Shape;2873;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4" name="Google Shape;2874;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5" name="Google Shape;2875;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6" name="Google Shape;2876;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7" name="Google Shape;2877;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8" name="Google Shape;2878;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9" name="Google Shape;2879;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0" name="Google Shape;2880;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1" name="Google Shape;2881;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2" name="Google Shape;2882;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3" name="Google Shape;2883;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4" name="Google Shape;2884;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5" name="Google Shape;2885;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6" name="Google Shape;2886;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7" name="Google Shape;2887;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8" name="Google Shape;2888;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9" name="Google Shape;2889;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0" name="Google Shape;2890;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1" name="Google Shape;2891;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2" name="Google Shape;2892;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3" name="Google Shape;2893;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4" name="Google Shape;2894;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5" name="Google Shape;2895;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6" name="Google Shape;2896;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7" name="Google Shape;2897;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8" name="Google Shape;2898;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9" name="Google Shape;2899;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0" name="Google Shape;2900;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1" name="Google Shape;2901;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2" name="Google Shape;2902;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3" name="Google Shape;2903;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4" name="Google Shape;2904;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5" name="Google Shape;2905;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6" name="Google Shape;2906;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7" name="Google Shape;2907;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8" name="Google Shape;2908;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9" name="Google Shape;2909;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0" name="Google Shape;2910;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1" name="Google Shape;2911;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2" name="Google Shape;2912;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3" name="Google Shape;2913;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4" name="Google Shape;2914;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5" name="Google Shape;2915;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6" name="Google Shape;2916;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7" name="Google Shape;2917;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8" name="Google Shape;2918;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9" name="Google Shape;2919;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0" name="Google Shape;2920;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1" name="Google Shape;2921;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2" name="Google Shape;2922;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3" name="Google Shape;2923;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4" name="Google Shape;2924;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5" name="Google Shape;2925;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6" name="Google Shape;2926;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7" name="Google Shape;2927;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8" name="Google Shape;2928;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9" name="Google Shape;2929;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0" name="Google Shape;2930;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1" name="Google Shape;2931;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2" name="Google Shape;2932;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3" name="Google Shape;2933;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4" name="Google Shape;2934;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5" name="Google Shape;2935;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7" name="Google Shape;2937;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0" name="Google Shape;2940;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1" name="Google Shape;2941;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2" name="Google Shape;2942;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3" name="Google Shape;2943;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4" name="Google Shape;2944;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5" name="Google Shape;2945;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6" name="Google Shape;2946;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7" name="Google Shape;2947;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6" name="Google Shape;2956;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0" name="Google Shape;2960;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1" name="Google Shape;2961;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2" name="Google Shape;2962;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4" name="Google Shape;2964;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5" name="Google Shape;2965;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7" name="Google Shape;2967;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8" name="Google Shape;2968;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0" name="Google Shape;2970;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1" name="Google Shape;2971;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3" name="Google Shape;2973;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4" name="Google Shape;2974;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6" name="Google Shape;2976;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7" name="Google Shape;2977;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8" name="Google Shape;2978;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1" name="Google Shape;2981;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2" name="Google Shape;2982;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5" name="Google Shape;2985;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6" name="Google Shape;2986;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7" name="Google Shape;2987;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9" name="Google Shape;2989;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1" name="Google Shape;2991;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2" name="Google Shape;2992;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2" name="Google Shape;3002;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3" name="Google Shape;3003;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4" name="Google Shape;3004;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4" name="Google Shape;3014;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5" name="Google Shape;3015;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6" name="Google Shape;3016;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7" name="Google Shape;3017;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8" name="Google Shape;3018;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9" name="Google Shape;3019;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0" name="Google Shape;3020;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1" name="Google Shape;3021;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2" name="Google Shape;3022;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3" name="Google Shape;3023;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4" name="Google Shape;3024;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5" name="Google Shape;3025;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6" name="Google Shape;3026;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7" name="Google Shape;3027;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8" name="Google Shape;3028;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9" name="Google Shape;3029;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0" name="Google Shape;3030;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1" name="Google Shape;3031;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2" name="Google Shape;3032;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3" name="Google Shape;3033;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4" name="Google Shape;3034;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5" name="Google Shape;3035;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6" name="Google Shape;3036;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7" name="Google Shape;3037;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8" name="Google Shape;3038;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9" name="Google Shape;3039;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0" name="Google Shape;3040;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1" name="Google Shape;3041;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5" name="Google Shape;3045;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6" name="Google Shape;3046;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7" name="Google Shape;3047;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9" name="Google Shape;3049;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3" name="Google Shape;3053;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4" name="Google Shape;3054;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5" name="Google Shape;3055;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7" name="Google Shape;3057;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9" name="Google Shape;3059;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1" name="Google Shape;3061;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2" name="Google Shape;3062;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3" name="Google Shape;3063;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4" name="Google Shape;3064;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5" name="Google Shape;3065;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6" name="Google Shape;3066;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7" name="Google Shape;3067;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8" name="Google Shape;3068;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9" name="Google Shape;3069;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0" name="Google Shape;3070;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1" name="Google Shape;3071;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2" name="Google Shape;3072;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3" name="Google Shape;3073;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4" name="Google Shape;3074;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5" name="Google Shape;3075;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6" name="Google Shape;3076;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7" name="Google Shape;3077;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8" name="Google Shape;3078;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9" name="Google Shape;3079;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0" name="Google Shape;3080;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1" name="Google Shape;3081;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2" name="Google Shape;3082;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3" name="Google Shape;3083;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4" name="Google Shape;3084;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5" name="Google Shape;3085;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6" name="Google Shape;3086;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7" name="Google Shape;3087;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8" name="Google Shape;3088;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9" name="Google Shape;3089;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0" name="Google Shape;3090;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1" name="Google Shape;3091;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2" name="Google Shape;3092;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3" name="Google Shape;3093;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4" name="Google Shape;3094;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5" name="Google Shape;3095;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6" name="Google Shape;3096;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7" name="Google Shape;3097;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8" name="Google Shape;3098;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9" name="Google Shape;3099;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0" name="Google Shape;3100;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1" name="Google Shape;3101;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2" name="Google Shape;3102;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3" name="Google Shape;3103;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4" name="Google Shape;3104;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5" name="Google Shape;3105;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6" name="Google Shape;3106;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7" name="Google Shape;3107;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8" name="Google Shape;3108;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9" name="Google Shape;3109;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0" name="Google Shape;3110;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1" name="Google Shape;3111;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2" name="Google Shape;3112;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3" name="Google Shape;3113;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4" name="Google Shape;3114;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5" name="Google Shape;3115;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6" name="Google Shape;3116;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7" name="Google Shape;3117;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8" name="Google Shape;3118;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9" name="Google Shape;3119;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0" name="Google Shape;3120;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1" name="Google Shape;3121;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2" name="Google Shape;3122;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3" name="Google Shape;3123;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4" name="Google Shape;3124;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5" name="Google Shape;3125;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6" name="Google Shape;3126;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7" name="Google Shape;3127;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8" name="Google Shape;3128;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9" name="Google Shape;3129;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0" name="Google Shape;3130;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1" name="Google Shape;3131;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2" name="Google Shape;3132;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3" name="Google Shape;3133;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4" name="Google Shape;3134;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5" name="Google Shape;3135;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6" name="Google Shape;3136;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7" name="Google Shape;3137;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8" name="Google Shape;3138;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9" name="Google Shape;3139;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0" name="Google Shape;3140;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1" name="Google Shape;3141;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2" name="Google Shape;3142;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3" name="Google Shape;3143;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4" name="Google Shape;3144;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5" name="Google Shape;3145;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6" name="Google Shape;3146;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7" name="Google Shape;3147;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8" name="Google Shape;3148;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9" name="Google Shape;3149;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0" name="Google Shape;3150;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1" name="Google Shape;3151;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2" name="Google Shape;3152;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3" name="Google Shape;3153;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4" name="Google Shape;3154;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5" name="Google Shape;3155;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6" name="Google Shape;3156;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7" name="Google Shape;3157;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8" name="Google Shape;3158;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9" name="Google Shape;3159;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0" name="Google Shape;3160;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1" name="Google Shape;3161;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2" name="Google Shape;3162;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3" name="Google Shape;3163;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4" name="Google Shape;3164;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5" name="Google Shape;3165;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6" name="Google Shape;3166;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7" name="Google Shape;3167;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8" name="Google Shape;3168;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9" name="Google Shape;3169;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0" name="Google Shape;3170;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1" name="Google Shape;3171;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2" name="Google Shape;3172;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3" name="Google Shape;3173;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4" name="Google Shape;3174;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5" name="Google Shape;3175;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6" name="Google Shape;3176;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7" name="Google Shape;3177;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8" name="Google Shape;3178;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9" name="Google Shape;3179;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0" name="Google Shape;3180;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1" name="Google Shape;3181;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2" name="Google Shape;3182;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3" name="Google Shape;3183;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4" name="Google Shape;3184;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5" name="Google Shape;3185;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6" name="Google Shape;3186;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7" name="Google Shape;3187;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8" name="Google Shape;3188;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9" name="Google Shape;3189;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0" name="Google Shape;3190;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1" name="Google Shape;3191;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2" name="Google Shape;3192;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3" name="Google Shape;3243;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4" name="Google Shape;3244;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87" name="Google Shape;6687;p57"/>
          <p:cNvGrpSpPr/>
          <p:nvPr/>
        </p:nvGrpSpPr>
        <p:grpSpPr>
          <a:xfrm>
            <a:off x="4797047" y="4087843"/>
            <a:ext cx="2988459" cy="1774208"/>
            <a:chOff x="3597785" y="3065882"/>
            <a:chExt cx="2241344" cy="1330656"/>
          </a:xfrm>
        </p:grpSpPr>
        <p:grpSp>
          <p:nvGrpSpPr>
            <p:cNvPr id="6688" name="Google Shape;6688;p57"/>
            <p:cNvGrpSpPr/>
            <p:nvPr/>
          </p:nvGrpSpPr>
          <p:grpSpPr>
            <a:xfrm>
              <a:off x="5296908" y="3937355"/>
              <a:ext cx="143198" cy="32380"/>
              <a:chOff x="5296908" y="3937355"/>
              <a:chExt cx="143198" cy="32380"/>
            </a:xfrm>
          </p:grpSpPr>
          <p:sp>
            <p:nvSpPr>
              <p:cNvPr id="6689" name="Google Shape;668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690" name="Google Shape;6690;p57"/>
              <p:cNvGrpSpPr/>
              <p:nvPr/>
            </p:nvGrpSpPr>
            <p:grpSpPr>
              <a:xfrm>
                <a:off x="5402331" y="3937355"/>
                <a:ext cx="37776" cy="32380"/>
                <a:chOff x="5402331" y="3937355"/>
                <a:chExt cx="37776" cy="32380"/>
              </a:xfrm>
            </p:grpSpPr>
            <p:sp>
              <p:nvSpPr>
                <p:cNvPr id="6691" name="Google Shape;669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693" name="Google Shape;6693;p57"/>
              <p:cNvGrpSpPr/>
              <p:nvPr/>
            </p:nvGrpSpPr>
            <p:grpSpPr>
              <a:xfrm>
                <a:off x="5296908" y="3937355"/>
                <a:ext cx="37783" cy="32380"/>
                <a:chOff x="5296908" y="3937355"/>
                <a:chExt cx="37783" cy="32380"/>
              </a:xfrm>
            </p:grpSpPr>
            <p:sp>
              <p:nvSpPr>
                <p:cNvPr id="6694" name="Google Shape;669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5" name="Google Shape;669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696" name="Google Shape;6696;p57"/>
            <p:cNvGrpSpPr/>
            <p:nvPr/>
          </p:nvGrpSpPr>
          <p:grpSpPr>
            <a:xfrm>
              <a:off x="4724163" y="3119631"/>
              <a:ext cx="120838" cy="84218"/>
              <a:chOff x="4724163" y="3119631"/>
              <a:chExt cx="120838" cy="84218"/>
            </a:xfrm>
          </p:grpSpPr>
          <p:grpSp>
            <p:nvGrpSpPr>
              <p:cNvPr id="6697" name="Google Shape;6697;p57"/>
              <p:cNvGrpSpPr/>
              <p:nvPr/>
            </p:nvGrpSpPr>
            <p:grpSpPr>
              <a:xfrm>
                <a:off x="4746712" y="3132773"/>
                <a:ext cx="86869" cy="56424"/>
                <a:chOff x="4746712" y="3132773"/>
                <a:chExt cx="86869" cy="56424"/>
              </a:xfrm>
            </p:grpSpPr>
            <p:sp>
              <p:nvSpPr>
                <p:cNvPr id="6698" name="Google Shape;669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00" name="Google Shape;6700;p57"/>
              <p:cNvGrpSpPr/>
              <p:nvPr/>
            </p:nvGrpSpPr>
            <p:grpSpPr>
              <a:xfrm>
                <a:off x="4773634" y="3143336"/>
                <a:ext cx="37776" cy="32451"/>
                <a:chOff x="4773634" y="3143336"/>
                <a:chExt cx="37776" cy="32451"/>
              </a:xfrm>
            </p:grpSpPr>
            <p:sp>
              <p:nvSpPr>
                <p:cNvPr id="6701" name="Google Shape;670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2" name="Google Shape;670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3" name="Google Shape;6703;p57"/>
              <p:cNvGrpSpPr/>
              <p:nvPr/>
            </p:nvGrpSpPr>
            <p:grpSpPr>
              <a:xfrm>
                <a:off x="4724163" y="3131248"/>
                <a:ext cx="37776" cy="32459"/>
                <a:chOff x="4724163" y="3131248"/>
                <a:chExt cx="37776" cy="32459"/>
              </a:xfrm>
            </p:grpSpPr>
            <p:sp>
              <p:nvSpPr>
                <p:cNvPr id="6704" name="Google Shape;670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5" name="Google Shape;670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6" name="Google Shape;6706;p57"/>
              <p:cNvGrpSpPr/>
              <p:nvPr/>
            </p:nvGrpSpPr>
            <p:grpSpPr>
              <a:xfrm>
                <a:off x="4755081" y="3176054"/>
                <a:ext cx="32357" cy="27795"/>
                <a:chOff x="4755081" y="3176054"/>
                <a:chExt cx="32357" cy="27795"/>
              </a:xfrm>
            </p:grpSpPr>
            <p:sp>
              <p:nvSpPr>
                <p:cNvPr id="6707" name="Google Shape;670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9" name="Google Shape;6709;p57"/>
              <p:cNvGrpSpPr/>
              <p:nvPr/>
            </p:nvGrpSpPr>
            <p:grpSpPr>
              <a:xfrm>
                <a:off x="4812550" y="3119631"/>
                <a:ext cx="32451" cy="27803"/>
                <a:chOff x="4812550" y="3119631"/>
                <a:chExt cx="32451" cy="27803"/>
              </a:xfrm>
            </p:grpSpPr>
            <p:sp>
              <p:nvSpPr>
                <p:cNvPr id="6710" name="Google Shape;671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11" name="Google Shape;671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12" name="Google Shape;6712;p57"/>
            <p:cNvGrpSpPr/>
            <p:nvPr/>
          </p:nvGrpSpPr>
          <p:grpSpPr>
            <a:xfrm>
              <a:off x="5382826" y="4027197"/>
              <a:ext cx="268967" cy="250422"/>
              <a:chOff x="5382826" y="4027197"/>
              <a:chExt cx="268967" cy="250422"/>
            </a:xfrm>
          </p:grpSpPr>
          <p:grpSp>
            <p:nvGrpSpPr>
              <p:cNvPr id="6713" name="Google Shape;6713;p57"/>
              <p:cNvGrpSpPr/>
              <p:nvPr/>
            </p:nvGrpSpPr>
            <p:grpSpPr>
              <a:xfrm>
                <a:off x="5405280" y="4042510"/>
                <a:ext cx="237570" cy="218647"/>
                <a:chOff x="5405280" y="4042510"/>
                <a:chExt cx="237570" cy="218647"/>
              </a:xfrm>
            </p:grpSpPr>
            <p:sp>
              <p:nvSpPr>
                <p:cNvPr id="6714" name="Google Shape;671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20" name="Google Shape;6720;p57"/>
              <p:cNvGrpSpPr/>
              <p:nvPr/>
            </p:nvGrpSpPr>
            <p:grpSpPr>
              <a:xfrm>
                <a:off x="5382826" y="4125549"/>
                <a:ext cx="37776" cy="32380"/>
                <a:chOff x="5382826" y="4125549"/>
                <a:chExt cx="37776" cy="32380"/>
              </a:xfrm>
            </p:grpSpPr>
            <p:sp>
              <p:nvSpPr>
                <p:cNvPr id="6721" name="Google Shape;672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3" name="Google Shape;6723;p57"/>
              <p:cNvGrpSpPr/>
              <p:nvPr/>
            </p:nvGrpSpPr>
            <p:grpSpPr>
              <a:xfrm>
                <a:off x="5475680" y="4195587"/>
                <a:ext cx="37783" cy="32364"/>
                <a:chOff x="5475680" y="4195587"/>
                <a:chExt cx="37783" cy="32364"/>
              </a:xfrm>
            </p:grpSpPr>
            <p:sp>
              <p:nvSpPr>
                <p:cNvPr id="6724" name="Google Shape;672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5" name="Google Shape;672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6" name="Google Shape;6726;p57"/>
              <p:cNvGrpSpPr/>
              <p:nvPr/>
            </p:nvGrpSpPr>
            <p:grpSpPr>
              <a:xfrm>
                <a:off x="5532575" y="4027197"/>
                <a:ext cx="33308" cy="32262"/>
                <a:chOff x="5532575" y="4027197"/>
                <a:chExt cx="33308" cy="32262"/>
              </a:xfrm>
            </p:grpSpPr>
            <p:sp>
              <p:nvSpPr>
                <p:cNvPr id="6727" name="Google Shape;672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8" name="Google Shape;672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9" name="Google Shape;6729;p57"/>
              <p:cNvGrpSpPr/>
              <p:nvPr/>
            </p:nvGrpSpPr>
            <p:grpSpPr>
              <a:xfrm>
                <a:off x="5590706" y="4245348"/>
                <a:ext cx="33497" cy="32270"/>
                <a:chOff x="5590706" y="4245348"/>
                <a:chExt cx="33497" cy="32270"/>
              </a:xfrm>
            </p:grpSpPr>
            <p:sp>
              <p:nvSpPr>
                <p:cNvPr id="6730" name="Google Shape;673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1" name="Google Shape;673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2" name="Google Shape;6732;p57"/>
              <p:cNvGrpSpPr/>
              <p:nvPr/>
            </p:nvGrpSpPr>
            <p:grpSpPr>
              <a:xfrm>
                <a:off x="5618681" y="4109677"/>
                <a:ext cx="33112" cy="32357"/>
                <a:chOff x="5618681" y="4109677"/>
                <a:chExt cx="33112" cy="32357"/>
              </a:xfrm>
            </p:grpSpPr>
            <p:sp>
              <p:nvSpPr>
                <p:cNvPr id="6733" name="Google Shape;673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4" name="Google Shape;673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5" name="Google Shape;6735;p57"/>
              <p:cNvGrpSpPr/>
              <p:nvPr/>
            </p:nvGrpSpPr>
            <p:grpSpPr>
              <a:xfrm>
                <a:off x="5479298" y="4128262"/>
                <a:ext cx="31405" cy="26906"/>
                <a:chOff x="5479298" y="4128262"/>
                <a:chExt cx="31405" cy="26906"/>
              </a:xfrm>
            </p:grpSpPr>
            <p:sp>
              <p:nvSpPr>
                <p:cNvPr id="6736" name="Google Shape;673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7" name="Google Shape;673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8" name="Google Shape;6738;p57"/>
              <p:cNvGrpSpPr/>
              <p:nvPr/>
            </p:nvGrpSpPr>
            <p:grpSpPr>
              <a:xfrm>
                <a:off x="5582903" y="4180116"/>
                <a:ext cx="31499" cy="26898"/>
                <a:chOff x="5582903" y="4180116"/>
                <a:chExt cx="31499" cy="26898"/>
              </a:xfrm>
            </p:grpSpPr>
            <p:sp>
              <p:nvSpPr>
                <p:cNvPr id="6739" name="Google Shape;673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0" name="Google Shape;674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41" name="Google Shape;6741;p57"/>
            <p:cNvGrpSpPr/>
            <p:nvPr/>
          </p:nvGrpSpPr>
          <p:grpSpPr>
            <a:xfrm>
              <a:off x="3977681" y="3230323"/>
              <a:ext cx="94584" cy="84085"/>
              <a:chOff x="3977681" y="3230323"/>
              <a:chExt cx="94584" cy="84085"/>
            </a:xfrm>
          </p:grpSpPr>
          <p:grpSp>
            <p:nvGrpSpPr>
              <p:cNvPr id="6742" name="Google Shape;6742;p57"/>
              <p:cNvGrpSpPr/>
              <p:nvPr/>
            </p:nvGrpSpPr>
            <p:grpSpPr>
              <a:xfrm>
                <a:off x="4000135" y="3243041"/>
                <a:ext cx="59570" cy="57186"/>
                <a:chOff x="4000135" y="3243041"/>
                <a:chExt cx="59570" cy="57186"/>
              </a:xfrm>
            </p:grpSpPr>
            <p:sp>
              <p:nvSpPr>
                <p:cNvPr id="6743" name="Google Shape;674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46" name="Google Shape;6746;p57"/>
              <p:cNvGrpSpPr/>
              <p:nvPr/>
            </p:nvGrpSpPr>
            <p:grpSpPr>
              <a:xfrm>
                <a:off x="3977681" y="3245872"/>
                <a:ext cx="37783" cy="32380"/>
                <a:chOff x="3977681" y="3245872"/>
                <a:chExt cx="37783" cy="32380"/>
              </a:xfrm>
            </p:grpSpPr>
            <p:sp>
              <p:nvSpPr>
                <p:cNvPr id="6747" name="Google Shape;674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8" name="Google Shape;674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49" name="Google Shape;6749;p57"/>
              <p:cNvGrpSpPr/>
              <p:nvPr/>
            </p:nvGrpSpPr>
            <p:grpSpPr>
              <a:xfrm>
                <a:off x="4040860" y="3262672"/>
                <a:ext cx="31405" cy="27001"/>
                <a:chOff x="4040860" y="3262672"/>
                <a:chExt cx="31405" cy="27001"/>
              </a:xfrm>
            </p:grpSpPr>
            <p:sp>
              <p:nvSpPr>
                <p:cNvPr id="6750" name="Google Shape;675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1" name="Google Shape;675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2" name="Google Shape;6752;p57"/>
              <p:cNvGrpSpPr/>
              <p:nvPr/>
            </p:nvGrpSpPr>
            <p:grpSpPr>
              <a:xfrm>
                <a:off x="4021072" y="3230323"/>
                <a:ext cx="31397" cy="26906"/>
                <a:chOff x="4021072" y="3230323"/>
                <a:chExt cx="31397" cy="26906"/>
              </a:xfrm>
            </p:grpSpPr>
            <p:sp>
              <p:nvSpPr>
                <p:cNvPr id="6753" name="Google Shape;675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4" name="Google Shape;675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5" name="Google Shape;6755;p57"/>
              <p:cNvGrpSpPr/>
              <p:nvPr/>
            </p:nvGrpSpPr>
            <p:grpSpPr>
              <a:xfrm>
                <a:off x="4001472" y="3287462"/>
                <a:ext cx="31499" cy="26945"/>
                <a:chOff x="4001472" y="3287462"/>
                <a:chExt cx="31499" cy="26945"/>
              </a:xfrm>
            </p:grpSpPr>
            <p:sp>
              <p:nvSpPr>
                <p:cNvPr id="6756" name="Google Shape;675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7" name="Google Shape;675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58" name="Google Shape;6758;p57"/>
            <p:cNvGrpSpPr/>
            <p:nvPr/>
          </p:nvGrpSpPr>
          <p:grpSpPr>
            <a:xfrm>
              <a:off x="4084715" y="3258865"/>
              <a:ext cx="184961" cy="137268"/>
              <a:chOff x="4084715" y="3258865"/>
              <a:chExt cx="184961" cy="137268"/>
            </a:xfrm>
          </p:grpSpPr>
          <p:grpSp>
            <p:nvGrpSpPr>
              <p:cNvPr id="6759" name="Google Shape;6759;p57"/>
              <p:cNvGrpSpPr/>
              <p:nvPr/>
            </p:nvGrpSpPr>
            <p:grpSpPr>
              <a:xfrm>
                <a:off x="4107453" y="3271583"/>
                <a:ext cx="153470" cy="110275"/>
                <a:chOff x="4107453" y="3271583"/>
                <a:chExt cx="153470" cy="110275"/>
              </a:xfrm>
            </p:grpSpPr>
            <p:sp>
              <p:nvSpPr>
                <p:cNvPr id="6760" name="Google Shape;676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4" name="Google Shape;6764;p57"/>
              <p:cNvGrpSpPr/>
              <p:nvPr/>
            </p:nvGrpSpPr>
            <p:grpSpPr>
              <a:xfrm>
                <a:off x="4136947" y="3258865"/>
                <a:ext cx="31499" cy="27001"/>
                <a:chOff x="4136947" y="3258865"/>
                <a:chExt cx="31499" cy="27001"/>
              </a:xfrm>
            </p:grpSpPr>
            <p:sp>
              <p:nvSpPr>
                <p:cNvPr id="6765" name="Google Shape;676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67" name="Google Shape;6767;p57"/>
              <p:cNvGrpSpPr/>
              <p:nvPr/>
            </p:nvGrpSpPr>
            <p:grpSpPr>
              <a:xfrm>
                <a:off x="4084715" y="3266478"/>
                <a:ext cx="31468" cy="26898"/>
                <a:chOff x="4084715" y="3266478"/>
                <a:chExt cx="31468" cy="26898"/>
              </a:xfrm>
            </p:grpSpPr>
            <p:sp>
              <p:nvSpPr>
                <p:cNvPr id="6768" name="Google Shape;676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0" name="Google Shape;6770;p57"/>
              <p:cNvGrpSpPr/>
              <p:nvPr/>
            </p:nvGrpSpPr>
            <p:grpSpPr>
              <a:xfrm>
                <a:off x="4159213" y="3279849"/>
                <a:ext cx="31405" cy="26945"/>
                <a:chOff x="4159213" y="3279849"/>
                <a:chExt cx="31405" cy="26945"/>
              </a:xfrm>
            </p:grpSpPr>
            <p:sp>
              <p:nvSpPr>
                <p:cNvPr id="6771" name="Google Shape;677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2" name="Google Shape;677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3" name="Google Shape;6773;p57"/>
              <p:cNvGrpSpPr/>
              <p:nvPr/>
            </p:nvGrpSpPr>
            <p:grpSpPr>
              <a:xfrm>
                <a:off x="4201550" y="3266502"/>
                <a:ext cx="31405" cy="26883"/>
                <a:chOff x="4201550" y="3266502"/>
                <a:chExt cx="31405" cy="26883"/>
              </a:xfrm>
            </p:grpSpPr>
            <p:sp>
              <p:nvSpPr>
                <p:cNvPr id="6774" name="Google Shape;677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5" name="Google Shape;677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6" name="Google Shape;6776;p57"/>
              <p:cNvGrpSpPr/>
              <p:nvPr/>
            </p:nvGrpSpPr>
            <p:grpSpPr>
              <a:xfrm>
                <a:off x="4201550" y="3338278"/>
                <a:ext cx="31405" cy="26930"/>
                <a:chOff x="4201550" y="3338278"/>
                <a:chExt cx="31405" cy="26930"/>
              </a:xfrm>
            </p:grpSpPr>
            <p:sp>
              <p:nvSpPr>
                <p:cNvPr id="6777" name="Google Shape;677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8" name="Google Shape;677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9" name="Google Shape;6779;p57"/>
              <p:cNvGrpSpPr/>
              <p:nvPr/>
            </p:nvGrpSpPr>
            <p:grpSpPr>
              <a:xfrm>
                <a:off x="4238272" y="3369132"/>
                <a:ext cx="31405" cy="27001"/>
                <a:chOff x="4238272" y="3369132"/>
                <a:chExt cx="31405" cy="27001"/>
              </a:xfrm>
            </p:grpSpPr>
            <p:sp>
              <p:nvSpPr>
                <p:cNvPr id="6780" name="Google Shape;678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82" name="Google Shape;6782;p57"/>
            <p:cNvGrpSpPr/>
            <p:nvPr/>
          </p:nvGrpSpPr>
          <p:grpSpPr>
            <a:xfrm>
              <a:off x="4068639" y="3200169"/>
              <a:ext cx="77643" cy="37272"/>
              <a:chOff x="4068639" y="3200169"/>
              <a:chExt cx="77643" cy="37272"/>
            </a:xfrm>
          </p:grpSpPr>
          <p:sp>
            <p:nvSpPr>
              <p:cNvPr id="6783" name="Google Shape;678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784" name="Google Shape;6784;p57"/>
              <p:cNvGrpSpPr/>
              <p:nvPr/>
            </p:nvGrpSpPr>
            <p:grpSpPr>
              <a:xfrm>
                <a:off x="4114878" y="3200169"/>
                <a:ext cx="31405" cy="26993"/>
                <a:chOff x="4114878" y="3200169"/>
                <a:chExt cx="31405" cy="26993"/>
              </a:xfrm>
            </p:grpSpPr>
            <p:sp>
              <p:nvSpPr>
                <p:cNvPr id="6785" name="Google Shape;678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6" name="Google Shape;678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87" name="Google Shape;6787;p57"/>
              <p:cNvGrpSpPr/>
              <p:nvPr/>
            </p:nvGrpSpPr>
            <p:grpSpPr>
              <a:xfrm>
                <a:off x="4068639" y="3210535"/>
                <a:ext cx="31499" cy="26906"/>
                <a:chOff x="4068639" y="3210535"/>
                <a:chExt cx="31499" cy="26906"/>
              </a:xfrm>
            </p:grpSpPr>
            <p:sp>
              <p:nvSpPr>
                <p:cNvPr id="6788" name="Google Shape;678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9" name="Google Shape;678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90" name="Google Shape;6790;p57"/>
            <p:cNvGrpSpPr/>
            <p:nvPr/>
          </p:nvGrpSpPr>
          <p:grpSpPr>
            <a:xfrm>
              <a:off x="3869702" y="3066935"/>
              <a:ext cx="382664" cy="190294"/>
              <a:chOff x="3869702" y="3066935"/>
              <a:chExt cx="382664" cy="190294"/>
            </a:xfrm>
          </p:grpSpPr>
          <p:grpSp>
            <p:nvGrpSpPr>
              <p:cNvPr id="6791" name="Google Shape;6791;p57"/>
              <p:cNvGrpSpPr/>
              <p:nvPr/>
            </p:nvGrpSpPr>
            <p:grpSpPr>
              <a:xfrm>
                <a:off x="3888633" y="3082351"/>
                <a:ext cx="351172" cy="160698"/>
                <a:chOff x="3888633" y="3082351"/>
                <a:chExt cx="351172" cy="160698"/>
              </a:xfrm>
            </p:grpSpPr>
            <p:sp>
              <p:nvSpPr>
                <p:cNvPr id="6792" name="Google Shape;679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8" name="Google Shape;6798;p57"/>
              <p:cNvGrpSpPr/>
              <p:nvPr/>
            </p:nvGrpSpPr>
            <p:grpSpPr>
              <a:xfrm>
                <a:off x="4143703" y="3066935"/>
                <a:ext cx="37783" cy="32357"/>
                <a:chOff x="4143703" y="3066935"/>
                <a:chExt cx="37783" cy="32357"/>
              </a:xfrm>
            </p:grpSpPr>
            <p:sp>
              <p:nvSpPr>
                <p:cNvPr id="6799" name="Google Shape;679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0" name="Google Shape;680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1" name="Google Shape;6801;p57"/>
              <p:cNvGrpSpPr/>
              <p:nvPr/>
            </p:nvGrpSpPr>
            <p:grpSpPr>
              <a:xfrm>
                <a:off x="4044565" y="3103563"/>
                <a:ext cx="37783" cy="32451"/>
                <a:chOff x="4044565" y="3103563"/>
                <a:chExt cx="37783" cy="32451"/>
              </a:xfrm>
            </p:grpSpPr>
            <p:sp>
              <p:nvSpPr>
                <p:cNvPr id="6802" name="Google Shape;680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3" name="Google Shape;680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4" name="Google Shape;6804;p57"/>
              <p:cNvGrpSpPr/>
              <p:nvPr/>
            </p:nvGrpSpPr>
            <p:grpSpPr>
              <a:xfrm>
                <a:off x="4017454" y="3188237"/>
                <a:ext cx="37776" cy="32357"/>
                <a:chOff x="4017454" y="3188237"/>
                <a:chExt cx="37776" cy="32357"/>
              </a:xfrm>
            </p:grpSpPr>
            <p:sp>
              <p:nvSpPr>
                <p:cNvPr id="6805" name="Google Shape;680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6" name="Google Shape;680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7" name="Google Shape;6807;p57"/>
              <p:cNvGrpSpPr/>
              <p:nvPr/>
            </p:nvGrpSpPr>
            <p:grpSpPr>
              <a:xfrm>
                <a:off x="3921548" y="3157509"/>
                <a:ext cx="37783" cy="32357"/>
                <a:chOff x="3921548" y="3157509"/>
                <a:chExt cx="37783" cy="32357"/>
              </a:xfrm>
            </p:grpSpPr>
            <p:sp>
              <p:nvSpPr>
                <p:cNvPr id="6808" name="Google Shape;680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9" name="Google Shape;680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0" name="Google Shape;6810;p57"/>
              <p:cNvGrpSpPr/>
              <p:nvPr/>
            </p:nvGrpSpPr>
            <p:grpSpPr>
              <a:xfrm>
                <a:off x="3939056" y="3211620"/>
                <a:ext cx="37783" cy="32380"/>
                <a:chOff x="3939056" y="3211620"/>
                <a:chExt cx="37783" cy="32380"/>
              </a:xfrm>
            </p:grpSpPr>
            <p:sp>
              <p:nvSpPr>
                <p:cNvPr id="6811" name="Google Shape;681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2" name="Google Shape;681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3" name="Google Shape;6813;p57"/>
              <p:cNvGrpSpPr/>
              <p:nvPr/>
            </p:nvGrpSpPr>
            <p:grpSpPr>
              <a:xfrm>
                <a:off x="4176240" y="3136965"/>
                <a:ext cx="31405" cy="26930"/>
                <a:chOff x="4176240" y="3136965"/>
                <a:chExt cx="31405" cy="26930"/>
              </a:xfrm>
            </p:grpSpPr>
            <p:sp>
              <p:nvSpPr>
                <p:cNvPr id="6814" name="Google Shape;681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5" name="Google Shape;681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6" name="Google Shape;6816;p57"/>
              <p:cNvGrpSpPr/>
              <p:nvPr/>
            </p:nvGrpSpPr>
            <p:grpSpPr>
              <a:xfrm>
                <a:off x="4133148" y="3152593"/>
                <a:ext cx="31499" cy="27001"/>
                <a:chOff x="4133148" y="3152593"/>
                <a:chExt cx="31499" cy="27001"/>
              </a:xfrm>
            </p:grpSpPr>
            <p:sp>
              <p:nvSpPr>
                <p:cNvPr id="6817" name="Google Shape;681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8" name="Google Shape;681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9" name="Google Shape;6819;p57"/>
              <p:cNvGrpSpPr/>
              <p:nvPr/>
            </p:nvGrpSpPr>
            <p:grpSpPr>
              <a:xfrm>
                <a:off x="4220866" y="3073534"/>
                <a:ext cx="31499" cy="26898"/>
                <a:chOff x="4220866" y="3073534"/>
                <a:chExt cx="31499" cy="26898"/>
              </a:xfrm>
            </p:grpSpPr>
            <p:sp>
              <p:nvSpPr>
                <p:cNvPr id="6820" name="Google Shape;682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1" name="Google Shape;682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22" name="Google Shape;6822;p57"/>
              <p:cNvGrpSpPr/>
              <p:nvPr/>
            </p:nvGrpSpPr>
            <p:grpSpPr>
              <a:xfrm>
                <a:off x="3869702" y="3230323"/>
                <a:ext cx="31499" cy="26906"/>
                <a:chOff x="3869702" y="3230323"/>
                <a:chExt cx="31499" cy="26906"/>
              </a:xfrm>
            </p:grpSpPr>
            <p:sp>
              <p:nvSpPr>
                <p:cNvPr id="6823" name="Google Shape;682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4" name="Google Shape;682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25" name="Google Shape;6825;p57"/>
            <p:cNvGrpSpPr/>
            <p:nvPr/>
          </p:nvGrpSpPr>
          <p:grpSpPr>
            <a:xfrm>
              <a:off x="4271383" y="3065882"/>
              <a:ext cx="304556" cy="341663"/>
              <a:chOff x="4271383" y="3065882"/>
              <a:chExt cx="304556" cy="341663"/>
            </a:xfrm>
          </p:grpSpPr>
          <p:grpSp>
            <p:nvGrpSpPr>
              <p:cNvPr id="6826" name="Google Shape;6826;p57"/>
              <p:cNvGrpSpPr/>
              <p:nvPr/>
            </p:nvGrpSpPr>
            <p:grpSpPr>
              <a:xfrm>
                <a:off x="4293838" y="3078639"/>
                <a:ext cx="269353" cy="311973"/>
                <a:chOff x="4293838" y="3078639"/>
                <a:chExt cx="269353" cy="311973"/>
              </a:xfrm>
            </p:grpSpPr>
            <p:sp>
              <p:nvSpPr>
                <p:cNvPr id="6827" name="Google Shape;682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4" name="Google Shape;6844;p57"/>
              <p:cNvGrpSpPr/>
              <p:nvPr/>
            </p:nvGrpSpPr>
            <p:grpSpPr>
              <a:xfrm>
                <a:off x="4538164" y="3342061"/>
                <a:ext cx="37776" cy="32380"/>
                <a:chOff x="4538164" y="3342061"/>
                <a:chExt cx="37776" cy="32380"/>
              </a:xfrm>
            </p:grpSpPr>
            <p:sp>
              <p:nvSpPr>
                <p:cNvPr id="6845" name="Google Shape;684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6" name="Google Shape;684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47" name="Google Shape;6847;p57"/>
              <p:cNvGrpSpPr/>
              <p:nvPr/>
            </p:nvGrpSpPr>
            <p:grpSpPr>
              <a:xfrm>
                <a:off x="4271383" y="3194742"/>
                <a:ext cx="37783" cy="32420"/>
                <a:chOff x="4271383" y="3194742"/>
                <a:chExt cx="37783" cy="32420"/>
              </a:xfrm>
            </p:grpSpPr>
            <p:sp>
              <p:nvSpPr>
                <p:cNvPr id="6848" name="Google Shape;684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9" name="Google Shape;684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0" name="Google Shape;6850;p57"/>
              <p:cNvGrpSpPr/>
              <p:nvPr/>
            </p:nvGrpSpPr>
            <p:grpSpPr>
              <a:xfrm>
                <a:off x="4284416" y="3084058"/>
                <a:ext cx="37783" cy="32357"/>
                <a:chOff x="4284416" y="3084058"/>
                <a:chExt cx="37783" cy="32357"/>
              </a:xfrm>
            </p:grpSpPr>
            <p:sp>
              <p:nvSpPr>
                <p:cNvPr id="6851" name="Google Shape;685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2" name="Google Shape;685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3" name="Google Shape;6853;p57"/>
              <p:cNvGrpSpPr/>
              <p:nvPr/>
            </p:nvGrpSpPr>
            <p:grpSpPr>
              <a:xfrm>
                <a:off x="4478697" y="3297561"/>
                <a:ext cx="37776" cy="32451"/>
                <a:chOff x="4478697" y="3297561"/>
                <a:chExt cx="37776" cy="32451"/>
              </a:xfrm>
            </p:grpSpPr>
            <p:sp>
              <p:nvSpPr>
                <p:cNvPr id="6854" name="Google Shape;685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5" name="Google Shape;685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6" name="Google Shape;6856;p57"/>
              <p:cNvGrpSpPr/>
              <p:nvPr/>
            </p:nvGrpSpPr>
            <p:grpSpPr>
              <a:xfrm>
                <a:off x="4411813" y="3331711"/>
                <a:ext cx="37776" cy="32451"/>
                <a:chOff x="4411813" y="3331711"/>
                <a:chExt cx="37776" cy="32451"/>
              </a:xfrm>
            </p:grpSpPr>
            <p:sp>
              <p:nvSpPr>
                <p:cNvPr id="6857" name="Google Shape;685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8" name="Google Shape;685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9" name="Google Shape;6859;p57"/>
              <p:cNvGrpSpPr/>
              <p:nvPr/>
            </p:nvGrpSpPr>
            <p:grpSpPr>
              <a:xfrm>
                <a:off x="4337984" y="3375188"/>
                <a:ext cx="37776" cy="32357"/>
                <a:chOff x="4337984" y="3375188"/>
                <a:chExt cx="37776" cy="32357"/>
              </a:xfrm>
            </p:grpSpPr>
            <p:sp>
              <p:nvSpPr>
                <p:cNvPr id="6860" name="Google Shape;686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1" name="Google Shape;686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2" name="Google Shape;6862;p57"/>
              <p:cNvGrpSpPr/>
              <p:nvPr/>
            </p:nvGrpSpPr>
            <p:grpSpPr>
              <a:xfrm>
                <a:off x="4494867" y="3090530"/>
                <a:ext cx="37878" cy="32451"/>
                <a:chOff x="4494867" y="3090530"/>
                <a:chExt cx="37878" cy="32451"/>
              </a:xfrm>
            </p:grpSpPr>
            <p:sp>
              <p:nvSpPr>
                <p:cNvPr id="6863" name="Google Shape;686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4" name="Google Shape;686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5" name="Google Shape;6865;p57"/>
              <p:cNvGrpSpPr/>
              <p:nvPr/>
            </p:nvGrpSpPr>
            <p:grpSpPr>
              <a:xfrm>
                <a:off x="4525124" y="3207774"/>
                <a:ext cx="37783" cy="32420"/>
                <a:chOff x="4525124" y="3207774"/>
                <a:chExt cx="37783" cy="32420"/>
              </a:xfrm>
            </p:grpSpPr>
            <p:sp>
              <p:nvSpPr>
                <p:cNvPr id="6866" name="Google Shape;686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8" name="Google Shape;6868;p57"/>
              <p:cNvGrpSpPr/>
              <p:nvPr/>
            </p:nvGrpSpPr>
            <p:grpSpPr>
              <a:xfrm>
                <a:off x="4440544" y="3176479"/>
                <a:ext cx="31499" cy="26898"/>
                <a:chOff x="4440544" y="3176479"/>
                <a:chExt cx="31499" cy="26898"/>
              </a:xfrm>
            </p:grpSpPr>
            <p:sp>
              <p:nvSpPr>
                <p:cNvPr id="6869" name="Google Shape;686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0" name="Google Shape;687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1" name="Google Shape;6871;p57"/>
              <p:cNvGrpSpPr/>
              <p:nvPr/>
            </p:nvGrpSpPr>
            <p:grpSpPr>
              <a:xfrm>
                <a:off x="4350545" y="3156400"/>
                <a:ext cx="31405" cy="27001"/>
                <a:chOff x="4350545" y="3156400"/>
                <a:chExt cx="31405" cy="27001"/>
              </a:xfrm>
            </p:grpSpPr>
            <p:sp>
              <p:nvSpPr>
                <p:cNvPr id="6872" name="Google Shape;687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3" name="Google Shape;687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4" name="Google Shape;6874;p57"/>
              <p:cNvGrpSpPr/>
              <p:nvPr/>
            </p:nvGrpSpPr>
            <p:grpSpPr>
              <a:xfrm>
                <a:off x="4376703" y="3255058"/>
                <a:ext cx="31405" cy="27001"/>
                <a:chOff x="4376703" y="3255058"/>
                <a:chExt cx="31405" cy="27001"/>
              </a:xfrm>
            </p:grpSpPr>
            <p:sp>
              <p:nvSpPr>
                <p:cNvPr id="6875" name="Google Shape;687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7" name="Google Shape;6877;p57"/>
              <p:cNvGrpSpPr/>
              <p:nvPr/>
            </p:nvGrpSpPr>
            <p:grpSpPr>
              <a:xfrm>
                <a:off x="4331322" y="3283656"/>
                <a:ext cx="31405" cy="26945"/>
                <a:chOff x="4331322" y="3283656"/>
                <a:chExt cx="31405" cy="26945"/>
              </a:xfrm>
            </p:grpSpPr>
            <p:sp>
              <p:nvSpPr>
                <p:cNvPr id="6878" name="Google Shape;687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9" name="Google Shape;687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80" name="Google Shape;6880;p57"/>
              <p:cNvGrpSpPr/>
              <p:nvPr/>
            </p:nvGrpSpPr>
            <p:grpSpPr>
              <a:xfrm>
                <a:off x="4380510" y="3065882"/>
                <a:ext cx="31405" cy="26938"/>
                <a:chOff x="4380510" y="3065882"/>
                <a:chExt cx="31405" cy="26938"/>
              </a:xfrm>
            </p:grpSpPr>
            <p:sp>
              <p:nvSpPr>
                <p:cNvPr id="6881" name="Google Shape;688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2" name="Google Shape;688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83" name="Google Shape;6883;p57"/>
            <p:cNvGrpSpPr/>
            <p:nvPr/>
          </p:nvGrpSpPr>
          <p:grpSpPr>
            <a:xfrm>
              <a:off x="4558998" y="3188237"/>
              <a:ext cx="1280131" cy="1052746"/>
              <a:chOff x="4558998" y="3188237"/>
              <a:chExt cx="1280131" cy="1052746"/>
            </a:xfrm>
          </p:grpSpPr>
          <p:sp>
            <p:nvSpPr>
              <p:cNvPr id="6884" name="Google Shape;688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5" name="Google Shape;6885;p57"/>
              <p:cNvGrpSpPr/>
              <p:nvPr/>
            </p:nvGrpSpPr>
            <p:grpSpPr>
              <a:xfrm>
                <a:off x="4579164" y="3203653"/>
                <a:ext cx="1244833" cy="1020397"/>
                <a:chOff x="4579164" y="3203653"/>
                <a:chExt cx="1244833" cy="1020397"/>
              </a:xfrm>
            </p:grpSpPr>
            <p:sp>
              <p:nvSpPr>
                <p:cNvPr id="6886" name="Google Shape;688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8" name="Google Shape;6888;p57"/>
                <p:cNvGrpSpPr/>
                <p:nvPr/>
              </p:nvGrpSpPr>
              <p:grpSpPr>
                <a:xfrm>
                  <a:off x="4579164" y="3203653"/>
                  <a:ext cx="1244833" cy="1020397"/>
                  <a:chOff x="4579164" y="3203653"/>
                  <a:chExt cx="1244833" cy="1020397"/>
                </a:xfrm>
              </p:grpSpPr>
              <p:sp>
                <p:nvSpPr>
                  <p:cNvPr id="6889" name="Google Shape;688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91" name="Google Shape;6891;p57"/>
                  <p:cNvGrpSpPr/>
                  <p:nvPr/>
                </p:nvGrpSpPr>
                <p:grpSpPr>
                  <a:xfrm>
                    <a:off x="4579164" y="3203653"/>
                    <a:ext cx="1244833" cy="1020397"/>
                    <a:chOff x="4579164" y="3203653"/>
                    <a:chExt cx="1244833" cy="1020397"/>
                  </a:xfrm>
                </p:grpSpPr>
                <p:sp>
                  <p:nvSpPr>
                    <p:cNvPr id="6892" name="Google Shape;689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00" name="Google Shape;6900;p57"/>
                    <p:cNvGrpSpPr/>
                    <p:nvPr/>
                  </p:nvGrpSpPr>
                  <p:grpSpPr>
                    <a:xfrm>
                      <a:off x="4579164" y="3203653"/>
                      <a:ext cx="1244833" cy="1020397"/>
                      <a:chOff x="4579164" y="3203653"/>
                      <a:chExt cx="1244833" cy="1020397"/>
                    </a:xfrm>
                  </p:grpSpPr>
                  <p:sp>
                    <p:nvSpPr>
                      <p:cNvPr id="6901" name="Google Shape;690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15" name="Google Shape;6915;p57"/>
                      <p:cNvGrpSpPr/>
                      <p:nvPr/>
                    </p:nvGrpSpPr>
                    <p:grpSpPr>
                      <a:xfrm>
                        <a:off x="4579164" y="3203653"/>
                        <a:ext cx="1244833" cy="1020397"/>
                        <a:chOff x="4579164" y="3203653"/>
                        <a:chExt cx="1244833" cy="1020397"/>
                      </a:xfrm>
                    </p:grpSpPr>
                    <p:sp>
                      <p:nvSpPr>
                        <p:cNvPr id="6916" name="Google Shape;691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0" name="Google Shape;6940;p57"/>
                        <p:cNvGrpSpPr/>
                        <p:nvPr/>
                      </p:nvGrpSpPr>
                      <p:grpSpPr>
                        <a:xfrm>
                          <a:off x="4579164" y="3203653"/>
                          <a:ext cx="1244833" cy="1020397"/>
                          <a:chOff x="4579164" y="3203653"/>
                          <a:chExt cx="1244833" cy="1020397"/>
                        </a:xfrm>
                      </p:grpSpPr>
                      <p:sp>
                        <p:nvSpPr>
                          <p:cNvPr id="6941" name="Google Shape;694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2" name="Google Shape;6942;p57"/>
                          <p:cNvGrpSpPr/>
                          <p:nvPr/>
                        </p:nvGrpSpPr>
                        <p:grpSpPr>
                          <a:xfrm>
                            <a:off x="4579164" y="3203653"/>
                            <a:ext cx="1244833" cy="1020397"/>
                            <a:chOff x="4579164" y="3203653"/>
                            <a:chExt cx="1244833" cy="1020397"/>
                          </a:xfrm>
                        </p:grpSpPr>
                        <p:sp>
                          <p:nvSpPr>
                            <p:cNvPr id="6943" name="Google Shape;694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50" name="Google Shape;6950;p57"/>
                            <p:cNvGrpSpPr/>
                            <p:nvPr/>
                          </p:nvGrpSpPr>
                          <p:grpSpPr>
                            <a:xfrm>
                              <a:off x="4579164" y="3203653"/>
                              <a:ext cx="1244833" cy="1020397"/>
                              <a:chOff x="4579164" y="3203653"/>
                              <a:chExt cx="1244833" cy="1020397"/>
                            </a:xfrm>
                          </p:grpSpPr>
                          <p:sp>
                            <p:nvSpPr>
                              <p:cNvPr id="6951" name="Google Shape;695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64" name="Google Shape;6964;p57"/>
                              <p:cNvGrpSpPr/>
                              <p:nvPr/>
                            </p:nvGrpSpPr>
                            <p:grpSpPr>
                              <a:xfrm>
                                <a:off x="4579164" y="3203653"/>
                                <a:ext cx="1244833" cy="1020397"/>
                                <a:chOff x="4579164" y="3203653"/>
                                <a:chExt cx="1244833" cy="1020397"/>
                              </a:xfrm>
                            </p:grpSpPr>
                            <p:sp>
                              <p:nvSpPr>
                                <p:cNvPr id="6965" name="Google Shape;696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2" name="Google Shape;6972;p57"/>
                                <p:cNvGrpSpPr/>
                                <p:nvPr/>
                              </p:nvGrpSpPr>
                              <p:grpSpPr>
                                <a:xfrm>
                                  <a:off x="4579164" y="3203653"/>
                                  <a:ext cx="1244833" cy="1020397"/>
                                  <a:chOff x="4579164" y="3203653"/>
                                  <a:chExt cx="1244833" cy="1020397"/>
                                </a:xfrm>
                              </p:grpSpPr>
                              <p:sp>
                                <p:nvSpPr>
                                  <p:cNvPr id="6973" name="Google Shape;697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8" name="Google Shape;6978;p57"/>
                                  <p:cNvGrpSpPr/>
                                  <p:nvPr/>
                                </p:nvGrpSpPr>
                                <p:grpSpPr>
                                  <a:xfrm>
                                    <a:off x="4579164" y="3203653"/>
                                    <a:ext cx="1244833" cy="1020397"/>
                                    <a:chOff x="4579164" y="3203653"/>
                                    <a:chExt cx="1244833" cy="1020397"/>
                                  </a:xfrm>
                                </p:grpSpPr>
                                <p:sp>
                                  <p:nvSpPr>
                                    <p:cNvPr id="6979" name="Google Shape;697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6983" name="Google Shape;698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6986" name="Google Shape;698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6987" name="Google Shape;6987;p57"/>
              <p:cNvGrpSpPr/>
              <p:nvPr/>
            </p:nvGrpSpPr>
            <p:grpSpPr>
              <a:xfrm>
                <a:off x="4595437" y="3598775"/>
                <a:ext cx="37776" cy="32451"/>
                <a:chOff x="4595437" y="3598775"/>
                <a:chExt cx="37776" cy="32451"/>
              </a:xfrm>
            </p:grpSpPr>
            <p:sp>
              <p:nvSpPr>
                <p:cNvPr id="6988" name="Google Shape;698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89" name="Google Shape;698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0" name="Google Shape;6990;p57"/>
              <p:cNvGrpSpPr/>
              <p:nvPr/>
            </p:nvGrpSpPr>
            <p:grpSpPr>
              <a:xfrm>
                <a:off x="4641864" y="3524443"/>
                <a:ext cx="37776" cy="32380"/>
                <a:chOff x="4641864" y="3524443"/>
                <a:chExt cx="37776" cy="32380"/>
              </a:xfrm>
            </p:grpSpPr>
            <p:sp>
              <p:nvSpPr>
                <p:cNvPr id="6991" name="Google Shape;699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2" name="Google Shape;699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3" name="Google Shape;6993;p57"/>
              <p:cNvGrpSpPr/>
              <p:nvPr/>
            </p:nvGrpSpPr>
            <p:grpSpPr>
              <a:xfrm>
                <a:off x="4648431" y="3893901"/>
                <a:ext cx="37776" cy="32357"/>
                <a:chOff x="4648431" y="3893901"/>
                <a:chExt cx="37776" cy="32357"/>
              </a:xfrm>
            </p:grpSpPr>
            <p:sp>
              <p:nvSpPr>
                <p:cNvPr id="6994" name="Google Shape;699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5" name="Google Shape;699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6" name="Google Shape;6996;p57"/>
              <p:cNvGrpSpPr/>
              <p:nvPr/>
            </p:nvGrpSpPr>
            <p:grpSpPr>
              <a:xfrm>
                <a:off x="4567752" y="3722908"/>
                <a:ext cx="37870" cy="32380"/>
                <a:chOff x="4567752" y="3722908"/>
                <a:chExt cx="37870" cy="32380"/>
              </a:xfrm>
            </p:grpSpPr>
            <p:sp>
              <p:nvSpPr>
                <p:cNvPr id="6997" name="Google Shape;699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9" name="Google Shape;6999;p57"/>
              <p:cNvGrpSpPr/>
              <p:nvPr/>
            </p:nvGrpSpPr>
            <p:grpSpPr>
              <a:xfrm>
                <a:off x="4617506" y="3652052"/>
                <a:ext cx="37783" cy="32357"/>
                <a:chOff x="4617506" y="3652052"/>
                <a:chExt cx="37783" cy="32357"/>
              </a:xfrm>
            </p:grpSpPr>
            <p:sp>
              <p:nvSpPr>
                <p:cNvPr id="7000" name="Google Shape;700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1" name="Google Shape;700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2" name="Google Shape;7002;p57"/>
              <p:cNvGrpSpPr/>
              <p:nvPr/>
            </p:nvGrpSpPr>
            <p:grpSpPr>
              <a:xfrm>
                <a:off x="4739005" y="3554149"/>
                <a:ext cx="37870" cy="32357"/>
                <a:chOff x="4739005" y="3554149"/>
                <a:chExt cx="37870" cy="32357"/>
              </a:xfrm>
            </p:grpSpPr>
            <p:sp>
              <p:nvSpPr>
                <p:cNvPr id="7003" name="Google Shape;700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5" name="Google Shape;7005;p57"/>
              <p:cNvGrpSpPr/>
              <p:nvPr/>
            </p:nvGrpSpPr>
            <p:grpSpPr>
              <a:xfrm>
                <a:off x="4806557" y="3630258"/>
                <a:ext cx="37776" cy="32364"/>
                <a:chOff x="4806557" y="3630258"/>
                <a:chExt cx="37776" cy="32364"/>
              </a:xfrm>
            </p:grpSpPr>
            <p:sp>
              <p:nvSpPr>
                <p:cNvPr id="7006" name="Google Shape;700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7" name="Google Shape;700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8" name="Google Shape;7008;p57"/>
              <p:cNvGrpSpPr/>
              <p:nvPr/>
            </p:nvGrpSpPr>
            <p:grpSpPr>
              <a:xfrm>
                <a:off x="4737007" y="4004357"/>
                <a:ext cx="37870" cy="32357"/>
                <a:chOff x="4737007" y="4004357"/>
                <a:chExt cx="37870" cy="32357"/>
              </a:xfrm>
            </p:grpSpPr>
            <p:sp>
              <p:nvSpPr>
                <p:cNvPr id="7009" name="Google Shape;700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0" name="Google Shape;701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1" name="Google Shape;7011;p57"/>
              <p:cNvGrpSpPr/>
              <p:nvPr/>
            </p:nvGrpSpPr>
            <p:grpSpPr>
              <a:xfrm>
                <a:off x="4773634" y="4208627"/>
                <a:ext cx="37776" cy="32357"/>
                <a:chOff x="4773634" y="4208627"/>
                <a:chExt cx="37776" cy="32357"/>
              </a:xfrm>
            </p:grpSpPr>
            <p:sp>
              <p:nvSpPr>
                <p:cNvPr id="7012" name="Google Shape;701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3" name="Google Shape;701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4" name="Google Shape;7014;p57"/>
              <p:cNvGrpSpPr/>
              <p:nvPr/>
            </p:nvGrpSpPr>
            <p:grpSpPr>
              <a:xfrm>
                <a:off x="4888282" y="4074764"/>
                <a:ext cx="37776" cy="32451"/>
                <a:chOff x="4888282" y="4074764"/>
                <a:chExt cx="37776" cy="32451"/>
              </a:xfrm>
            </p:grpSpPr>
            <p:sp>
              <p:nvSpPr>
                <p:cNvPr id="7015" name="Google Shape;701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6" name="Google Shape;701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7" name="Google Shape;7017;p57"/>
              <p:cNvGrpSpPr/>
              <p:nvPr/>
            </p:nvGrpSpPr>
            <p:grpSpPr>
              <a:xfrm>
                <a:off x="4901315" y="3804271"/>
                <a:ext cx="37776" cy="32364"/>
                <a:chOff x="4901315" y="3804271"/>
                <a:chExt cx="37776" cy="32364"/>
              </a:xfrm>
            </p:grpSpPr>
            <p:sp>
              <p:nvSpPr>
                <p:cNvPr id="7018" name="Google Shape;701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9" name="Google Shape;701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0" name="Google Shape;7020;p57"/>
              <p:cNvGrpSpPr/>
              <p:nvPr/>
            </p:nvGrpSpPr>
            <p:grpSpPr>
              <a:xfrm>
                <a:off x="4866394" y="3715035"/>
                <a:ext cx="37846" cy="32357"/>
                <a:chOff x="4866394" y="3715035"/>
                <a:chExt cx="37846" cy="32357"/>
              </a:xfrm>
            </p:grpSpPr>
            <p:sp>
              <p:nvSpPr>
                <p:cNvPr id="7021" name="Google Shape;702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2" name="Google Shape;702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3" name="Google Shape;7023;p57"/>
              <p:cNvGrpSpPr/>
              <p:nvPr/>
            </p:nvGrpSpPr>
            <p:grpSpPr>
              <a:xfrm>
                <a:off x="4979233" y="3839798"/>
                <a:ext cx="37878" cy="32420"/>
                <a:chOff x="4979233" y="3839798"/>
                <a:chExt cx="37878" cy="32420"/>
              </a:xfrm>
            </p:grpSpPr>
            <p:sp>
              <p:nvSpPr>
                <p:cNvPr id="7024" name="Google Shape;702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5" name="Google Shape;702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57"/>
              <p:cNvGrpSpPr/>
              <p:nvPr/>
            </p:nvGrpSpPr>
            <p:grpSpPr>
              <a:xfrm>
                <a:off x="4790662" y="3679147"/>
                <a:ext cx="37783" cy="32380"/>
                <a:chOff x="4790662" y="3679147"/>
                <a:chExt cx="37783" cy="32380"/>
              </a:xfrm>
            </p:grpSpPr>
            <p:sp>
              <p:nvSpPr>
                <p:cNvPr id="7027" name="Google Shape;702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8" name="Google Shape;702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9" name="Google Shape;7029;p57"/>
              <p:cNvGrpSpPr/>
              <p:nvPr/>
            </p:nvGrpSpPr>
            <p:grpSpPr>
              <a:xfrm>
                <a:off x="4857263" y="3557861"/>
                <a:ext cx="37776" cy="32357"/>
                <a:chOff x="4857263" y="3557861"/>
                <a:chExt cx="37776" cy="32357"/>
              </a:xfrm>
            </p:grpSpPr>
            <p:sp>
              <p:nvSpPr>
                <p:cNvPr id="7030" name="Google Shape;703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1" name="Google Shape;703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2" name="Google Shape;7032;p57"/>
              <p:cNvGrpSpPr/>
              <p:nvPr/>
            </p:nvGrpSpPr>
            <p:grpSpPr>
              <a:xfrm>
                <a:off x="4883902" y="3648033"/>
                <a:ext cx="37783" cy="32380"/>
                <a:chOff x="4883902" y="3648033"/>
                <a:chExt cx="37783" cy="32380"/>
              </a:xfrm>
            </p:grpSpPr>
            <p:sp>
              <p:nvSpPr>
                <p:cNvPr id="7033" name="Google Shape;703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4" name="Google Shape;703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5" name="Google Shape;7035;p57"/>
              <p:cNvGrpSpPr/>
              <p:nvPr/>
            </p:nvGrpSpPr>
            <p:grpSpPr>
              <a:xfrm>
                <a:off x="4907780" y="3347220"/>
                <a:ext cx="37878" cy="32357"/>
                <a:chOff x="4907780" y="3347220"/>
                <a:chExt cx="37878" cy="32357"/>
              </a:xfrm>
            </p:grpSpPr>
            <p:sp>
              <p:nvSpPr>
                <p:cNvPr id="7036" name="Google Shape;703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7" name="Google Shape;703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8" name="Google Shape;7038;p57"/>
              <p:cNvGrpSpPr/>
              <p:nvPr/>
            </p:nvGrpSpPr>
            <p:grpSpPr>
              <a:xfrm>
                <a:off x="5065048" y="3738150"/>
                <a:ext cx="37783" cy="32364"/>
                <a:chOff x="5065048" y="3738150"/>
                <a:chExt cx="37783" cy="32364"/>
              </a:xfrm>
            </p:grpSpPr>
            <p:sp>
              <p:nvSpPr>
                <p:cNvPr id="7039" name="Google Shape;703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0" name="Google Shape;704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1" name="Google Shape;7041;p57"/>
              <p:cNvGrpSpPr/>
              <p:nvPr/>
            </p:nvGrpSpPr>
            <p:grpSpPr>
              <a:xfrm>
                <a:off x="5071616" y="3284615"/>
                <a:ext cx="37783" cy="32357"/>
                <a:chOff x="5071616" y="3284615"/>
                <a:chExt cx="37783" cy="32357"/>
              </a:xfrm>
            </p:grpSpPr>
            <p:sp>
              <p:nvSpPr>
                <p:cNvPr id="7042" name="Google Shape;704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3" name="Google Shape;704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4" name="Google Shape;7044;p57"/>
              <p:cNvGrpSpPr/>
              <p:nvPr/>
            </p:nvGrpSpPr>
            <p:grpSpPr>
              <a:xfrm>
                <a:off x="5389291" y="3759921"/>
                <a:ext cx="37783" cy="32380"/>
                <a:chOff x="5389291" y="3759921"/>
                <a:chExt cx="37783" cy="32380"/>
              </a:xfrm>
            </p:grpSpPr>
            <p:sp>
              <p:nvSpPr>
                <p:cNvPr id="7045" name="Google Shape;704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6" name="Google Shape;704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7" name="Google Shape;7047;p57"/>
              <p:cNvGrpSpPr/>
              <p:nvPr/>
            </p:nvGrpSpPr>
            <p:grpSpPr>
              <a:xfrm>
                <a:off x="5431534" y="3632932"/>
                <a:ext cx="37878" cy="32451"/>
                <a:chOff x="5431534" y="3632932"/>
                <a:chExt cx="37878" cy="32451"/>
              </a:xfrm>
            </p:grpSpPr>
            <p:sp>
              <p:nvSpPr>
                <p:cNvPr id="7048" name="Google Shape;704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9" name="Google Shape;704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0" name="Google Shape;7050;p57"/>
              <p:cNvGrpSpPr/>
              <p:nvPr/>
            </p:nvGrpSpPr>
            <p:grpSpPr>
              <a:xfrm>
                <a:off x="5540755" y="3544829"/>
                <a:ext cx="37783" cy="32357"/>
                <a:chOff x="5540755" y="3544829"/>
                <a:chExt cx="37783" cy="32357"/>
              </a:xfrm>
            </p:grpSpPr>
            <p:sp>
              <p:nvSpPr>
                <p:cNvPr id="7051" name="Google Shape;705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2" name="Google Shape;705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3" name="Google Shape;7053;p57"/>
              <p:cNvGrpSpPr/>
              <p:nvPr/>
            </p:nvGrpSpPr>
            <p:grpSpPr>
              <a:xfrm>
                <a:off x="5579293" y="3412107"/>
                <a:ext cx="37776" cy="32357"/>
                <a:chOff x="5579293" y="3412107"/>
                <a:chExt cx="37776" cy="32357"/>
              </a:xfrm>
            </p:grpSpPr>
            <p:sp>
              <p:nvSpPr>
                <p:cNvPr id="7054" name="Google Shape;705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5" name="Google Shape;705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6" name="Google Shape;7056;p57"/>
              <p:cNvGrpSpPr/>
              <p:nvPr/>
            </p:nvGrpSpPr>
            <p:grpSpPr>
              <a:xfrm>
                <a:off x="5801346" y="3284615"/>
                <a:ext cx="37783" cy="32357"/>
                <a:chOff x="5801346" y="3284615"/>
                <a:chExt cx="37783" cy="32357"/>
              </a:xfrm>
            </p:grpSpPr>
            <p:sp>
              <p:nvSpPr>
                <p:cNvPr id="7057" name="Google Shape;705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8" name="Google Shape;705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9" name="Google Shape;7059;p57"/>
              <p:cNvGrpSpPr/>
              <p:nvPr/>
            </p:nvGrpSpPr>
            <p:grpSpPr>
              <a:xfrm>
                <a:off x="5763578" y="3399067"/>
                <a:ext cx="37776" cy="32364"/>
                <a:chOff x="5763578" y="3399067"/>
                <a:chExt cx="37776" cy="32364"/>
              </a:xfrm>
            </p:grpSpPr>
            <p:sp>
              <p:nvSpPr>
                <p:cNvPr id="7060" name="Google Shape;706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1" name="Google Shape;706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2" name="Google Shape;7062;p57"/>
              <p:cNvGrpSpPr/>
              <p:nvPr/>
            </p:nvGrpSpPr>
            <p:grpSpPr>
              <a:xfrm>
                <a:off x="5395858" y="3230952"/>
                <a:ext cx="37776" cy="32364"/>
                <a:chOff x="5395858" y="3230952"/>
                <a:chExt cx="37776" cy="32364"/>
              </a:xfrm>
            </p:grpSpPr>
            <p:sp>
              <p:nvSpPr>
                <p:cNvPr id="7063" name="Google Shape;706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4" name="Google Shape;706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5" name="Google Shape;7065;p57"/>
              <p:cNvGrpSpPr/>
              <p:nvPr/>
            </p:nvGrpSpPr>
            <p:grpSpPr>
              <a:xfrm>
                <a:off x="5264088" y="3188237"/>
                <a:ext cx="37776" cy="32357"/>
                <a:chOff x="5264088" y="3188237"/>
                <a:chExt cx="37776" cy="32357"/>
              </a:xfrm>
            </p:grpSpPr>
            <p:sp>
              <p:nvSpPr>
                <p:cNvPr id="7066" name="Google Shape;706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7" name="Google Shape;706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8" name="Google Shape;7068;p57"/>
              <p:cNvGrpSpPr/>
              <p:nvPr/>
            </p:nvGrpSpPr>
            <p:grpSpPr>
              <a:xfrm>
                <a:off x="5585758" y="3237425"/>
                <a:ext cx="37878" cy="32357"/>
                <a:chOff x="5585758" y="3237425"/>
                <a:chExt cx="37878" cy="32357"/>
              </a:xfrm>
            </p:grpSpPr>
            <p:sp>
              <p:nvSpPr>
                <p:cNvPr id="7069" name="Google Shape;706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0" name="Google Shape;707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1" name="Google Shape;7071;p57"/>
              <p:cNvGrpSpPr/>
              <p:nvPr/>
            </p:nvGrpSpPr>
            <p:grpSpPr>
              <a:xfrm>
                <a:off x="4874196" y="3291088"/>
                <a:ext cx="37878" cy="32451"/>
                <a:chOff x="4874196" y="3291088"/>
                <a:chExt cx="37878" cy="32451"/>
              </a:xfrm>
            </p:grpSpPr>
            <p:sp>
              <p:nvSpPr>
                <p:cNvPr id="7072" name="Google Shape;707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3" name="Google Shape;707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4" name="Google Shape;7074;p57"/>
              <p:cNvGrpSpPr/>
              <p:nvPr/>
            </p:nvGrpSpPr>
            <p:grpSpPr>
              <a:xfrm>
                <a:off x="5197770" y="3785466"/>
                <a:ext cx="37783" cy="32427"/>
                <a:chOff x="5197770" y="3785466"/>
                <a:chExt cx="37783" cy="32427"/>
              </a:xfrm>
            </p:grpSpPr>
            <p:sp>
              <p:nvSpPr>
                <p:cNvPr id="7075" name="Google Shape;707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6" name="Google Shape;707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7" name="Google Shape;7077;p57"/>
              <p:cNvGrpSpPr/>
              <p:nvPr/>
            </p:nvGrpSpPr>
            <p:grpSpPr>
              <a:xfrm>
                <a:off x="5177699" y="3492117"/>
                <a:ext cx="37776" cy="32357"/>
                <a:chOff x="5177699" y="3492117"/>
                <a:chExt cx="37776" cy="32357"/>
              </a:xfrm>
            </p:grpSpPr>
            <p:sp>
              <p:nvSpPr>
                <p:cNvPr id="7078" name="Google Shape;707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9" name="Google Shape;707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0" name="Google Shape;7080;p57"/>
              <p:cNvGrpSpPr/>
              <p:nvPr/>
            </p:nvGrpSpPr>
            <p:grpSpPr>
              <a:xfrm>
                <a:off x="5349431" y="3622346"/>
                <a:ext cx="37870" cy="32380"/>
                <a:chOff x="5349431" y="3622346"/>
                <a:chExt cx="37870" cy="32380"/>
              </a:xfrm>
            </p:grpSpPr>
            <p:sp>
              <p:nvSpPr>
                <p:cNvPr id="7081" name="Google Shape;708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2" name="Google Shape;708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3" name="Google Shape;7083;p57"/>
              <p:cNvGrpSpPr/>
              <p:nvPr/>
            </p:nvGrpSpPr>
            <p:grpSpPr>
              <a:xfrm>
                <a:off x="5068855" y="3563980"/>
                <a:ext cx="53954" cy="46223"/>
                <a:chOff x="5068855" y="3563980"/>
                <a:chExt cx="53954" cy="46223"/>
              </a:xfrm>
            </p:grpSpPr>
            <p:sp>
              <p:nvSpPr>
                <p:cNvPr id="7084" name="Google Shape;708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5" name="Google Shape;708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6" name="Google Shape;7086;p57"/>
              <p:cNvGrpSpPr/>
              <p:nvPr/>
            </p:nvGrpSpPr>
            <p:grpSpPr>
              <a:xfrm>
                <a:off x="5037654" y="3392507"/>
                <a:ext cx="37870" cy="32451"/>
                <a:chOff x="5037654" y="3392507"/>
                <a:chExt cx="37870" cy="32451"/>
              </a:xfrm>
            </p:grpSpPr>
            <p:sp>
              <p:nvSpPr>
                <p:cNvPr id="7087" name="Google Shape;708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8" name="Google Shape;708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9" name="Google Shape;7089;p57"/>
              <p:cNvGrpSpPr/>
              <p:nvPr/>
            </p:nvGrpSpPr>
            <p:grpSpPr>
              <a:xfrm>
                <a:off x="5456560" y="3368629"/>
                <a:ext cx="37870" cy="32451"/>
                <a:chOff x="5456560" y="3368629"/>
                <a:chExt cx="37870" cy="32451"/>
              </a:xfrm>
            </p:grpSpPr>
            <p:sp>
              <p:nvSpPr>
                <p:cNvPr id="7090" name="Google Shape;709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1" name="Google Shape;709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2" name="Google Shape;7092;p57"/>
              <p:cNvGrpSpPr/>
              <p:nvPr/>
            </p:nvGrpSpPr>
            <p:grpSpPr>
              <a:xfrm>
                <a:off x="4755749" y="3501516"/>
                <a:ext cx="46246" cy="39608"/>
                <a:chOff x="4755749" y="3501516"/>
                <a:chExt cx="46246" cy="39608"/>
              </a:xfrm>
            </p:grpSpPr>
            <p:sp>
              <p:nvSpPr>
                <p:cNvPr id="7093" name="Google Shape;709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4" name="Google Shape;709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5" name="Google Shape;7095;p57"/>
              <p:cNvGrpSpPr/>
              <p:nvPr/>
            </p:nvGrpSpPr>
            <p:grpSpPr>
              <a:xfrm>
                <a:off x="4681346" y="3485582"/>
                <a:ext cx="37783" cy="32427"/>
                <a:chOff x="4681346" y="3485582"/>
                <a:chExt cx="37783" cy="32427"/>
              </a:xfrm>
            </p:grpSpPr>
            <p:sp>
              <p:nvSpPr>
                <p:cNvPr id="7096" name="Google Shape;709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7" name="Google Shape;709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8" name="Google Shape;7098;p57"/>
              <p:cNvGrpSpPr/>
              <p:nvPr/>
            </p:nvGrpSpPr>
            <p:grpSpPr>
              <a:xfrm>
                <a:off x="4767067" y="3291088"/>
                <a:ext cx="37878" cy="32451"/>
                <a:chOff x="4767067" y="3291088"/>
                <a:chExt cx="37878" cy="32451"/>
              </a:xfrm>
            </p:grpSpPr>
            <p:sp>
              <p:nvSpPr>
                <p:cNvPr id="7099" name="Google Shape;709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0" name="Google Shape;710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1" name="Google Shape;7101;p57"/>
              <p:cNvGrpSpPr/>
              <p:nvPr/>
            </p:nvGrpSpPr>
            <p:grpSpPr>
              <a:xfrm>
                <a:off x="4687819" y="3405539"/>
                <a:ext cx="37776" cy="32451"/>
                <a:chOff x="4687819" y="3405539"/>
                <a:chExt cx="37776" cy="32451"/>
              </a:xfrm>
            </p:grpSpPr>
            <p:sp>
              <p:nvSpPr>
                <p:cNvPr id="7102" name="Google Shape;710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3" name="Google Shape;710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4" name="Google Shape;7104;p57"/>
              <p:cNvGrpSpPr/>
              <p:nvPr/>
            </p:nvGrpSpPr>
            <p:grpSpPr>
              <a:xfrm>
                <a:off x="4923101" y="3444809"/>
                <a:ext cx="52813" cy="45318"/>
                <a:chOff x="4923101" y="3444809"/>
                <a:chExt cx="52813" cy="45318"/>
              </a:xfrm>
            </p:grpSpPr>
            <p:sp>
              <p:nvSpPr>
                <p:cNvPr id="7105" name="Google Shape;710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6" name="Google Shape;710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7" name="Google Shape;7107;p57"/>
              <p:cNvGrpSpPr/>
              <p:nvPr/>
            </p:nvGrpSpPr>
            <p:grpSpPr>
              <a:xfrm>
                <a:off x="4846040" y="3654750"/>
                <a:ext cx="31405" cy="26993"/>
                <a:chOff x="4846040" y="3654750"/>
                <a:chExt cx="31405" cy="26993"/>
              </a:xfrm>
            </p:grpSpPr>
            <p:sp>
              <p:nvSpPr>
                <p:cNvPr id="7108" name="Google Shape;710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9" name="Google Shape;710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0" name="Google Shape;7110;p57"/>
              <p:cNvGrpSpPr/>
              <p:nvPr/>
            </p:nvGrpSpPr>
            <p:grpSpPr>
              <a:xfrm>
                <a:off x="4925673" y="3691700"/>
                <a:ext cx="40253" cy="34472"/>
                <a:chOff x="4925673" y="3691700"/>
                <a:chExt cx="40253" cy="34472"/>
              </a:xfrm>
            </p:grpSpPr>
            <p:sp>
              <p:nvSpPr>
                <p:cNvPr id="7111" name="Google Shape;711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2" name="Google Shape;711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3" name="Google Shape;7113;p57"/>
              <p:cNvGrpSpPr/>
              <p:nvPr/>
            </p:nvGrpSpPr>
            <p:grpSpPr>
              <a:xfrm>
                <a:off x="4894653" y="3740848"/>
                <a:ext cx="31405" cy="26906"/>
                <a:chOff x="4894653" y="3740848"/>
                <a:chExt cx="31405" cy="26906"/>
              </a:xfrm>
            </p:grpSpPr>
            <p:sp>
              <p:nvSpPr>
                <p:cNvPr id="7114" name="Google Shape;711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5" name="Google Shape;711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6" name="Google Shape;7116;p57"/>
              <p:cNvGrpSpPr/>
              <p:nvPr/>
            </p:nvGrpSpPr>
            <p:grpSpPr>
              <a:xfrm>
                <a:off x="4962300" y="3696348"/>
                <a:ext cx="38255" cy="32773"/>
                <a:chOff x="4962300" y="3696348"/>
                <a:chExt cx="38255" cy="32773"/>
              </a:xfrm>
            </p:grpSpPr>
            <p:sp>
              <p:nvSpPr>
                <p:cNvPr id="7117" name="Google Shape;711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8" name="Google Shape;711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9" name="Google Shape;7119;p57"/>
              <p:cNvGrpSpPr/>
              <p:nvPr/>
            </p:nvGrpSpPr>
            <p:grpSpPr>
              <a:xfrm>
                <a:off x="4980185" y="3743349"/>
                <a:ext cx="31499" cy="26969"/>
                <a:chOff x="4980185" y="3743349"/>
                <a:chExt cx="31499" cy="26969"/>
              </a:xfrm>
            </p:grpSpPr>
            <p:sp>
              <p:nvSpPr>
                <p:cNvPr id="7120" name="Google Shape;712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1" name="Google Shape;712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2" name="Google Shape;7122;p57"/>
              <p:cNvGrpSpPr/>
              <p:nvPr/>
            </p:nvGrpSpPr>
            <p:grpSpPr>
              <a:xfrm>
                <a:off x="5013768" y="3734312"/>
                <a:ext cx="31499" cy="26969"/>
                <a:chOff x="5013768" y="3734312"/>
                <a:chExt cx="31499" cy="26969"/>
              </a:xfrm>
            </p:grpSpPr>
            <p:sp>
              <p:nvSpPr>
                <p:cNvPr id="7123" name="Google Shape;712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4" name="Google Shape;712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5" name="Google Shape;7125;p57"/>
              <p:cNvGrpSpPr/>
              <p:nvPr/>
            </p:nvGrpSpPr>
            <p:grpSpPr>
              <a:xfrm>
                <a:off x="5036703" y="3764545"/>
                <a:ext cx="31499" cy="26898"/>
                <a:chOff x="5036703" y="3764545"/>
                <a:chExt cx="31499" cy="26898"/>
              </a:xfrm>
            </p:grpSpPr>
            <p:sp>
              <p:nvSpPr>
                <p:cNvPr id="7126" name="Google Shape;712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7" name="Google Shape;712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8" name="Google Shape;7128;p57"/>
              <p:cNvGrpSpPr/>
              <p:nvPr/>
            </p:nvGrpSpPr>
            <p:grpSpPr>
              <a:xfrm>
                <a:off x="4953546" y="3768352"/>
                <a:ext cx="31405" cy="26898"/>
                <a:chOff x="4953546" y="3768352"/>
                <a:chExt cx="31405" cy="26898"/>
              </a:xfrm>
            </p:grpSpPr>
            <p:sp>
              <p:nvSpPr>
                <p:cNvPr id="7129" name="Google Shape;712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0" name="Google Shape;713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1" name="Google Shape;7131;p57"/>
              <p:cNvGrpSpPr/>
              <p:nvPr/>
            </p:nvGrpSpPr>
            <p:grpSpPr>
              <a:xfrm>
                <a:off x="4964770" y="3814016"/>
                <a:ext cx="31499" cy="26993"/>
                <a:chOff x="4964770" y="3814016"/>
                <a:chExt cx="31499" cy="26993"/>
              </a:xfrm>
            </p:grpSpPr>
            <p:sp>
              <p:nvSpPr>
                <p:cNvPr id="7132" name="Google Shape;713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3" name="Google Shape;713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4" name="Google Shape;7134;p57"/>
              <p:cNvGrpSpPr/>
              <p:nvPr/>
            </p:nvGrpSpPr>
            <p:grpSpPr>
              <a:xfrm>
                <a:off x="4923290" y="3800504"/>
                <a:ext cx="31468" cy="26898"/>
                <a:chOff x="4923290" y="3800504"/>
                <a:chExt cx="31468" cy="26898"/>
              </a:xfrm>
            </p:grpSpPr>
            <p:sp>
              <p:nvSpPr>
                <p:cNvPr id="7135" name="Google Shape;713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6" name="Google Shape;713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7" name="Google Shape;7137;p57"/>
              <p:cNvGrpSpPr/>
              <p:nvPr/>
            </p:nvGrpSpPr>
            <p:grpSpPr>
              <a:xfrm>
                <a:off x="5108534" y="3650943"/>
                <a:ext cx="31405" cy="26993"/>
                <a:chOff x="5108534" y="3650943"/>
                <a:chExt cx="31405" cy="26993"/>
              </a:xfrm>
            </p:grpSpPr>
            <p:sp>
              <p:nvSpPr>
                <p:cNvPr id="7138" name="Google Shape;713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9" name="Google Shape;713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0" name="Google Shape;7140;p57"/>
              <p:cNvGrpSpPr/>
              <p:nvPr/>
            </p:nvGrpSpPr>
            <p:grpSpPr>
              <a:xfrm>
                <a:off x="5119380" y="3760739"/>
                <a:ext cx="31499" cy="26993"/>
                <a:chOff x="5119380" y="3760739"/>
                <a:chExt cx="31499" cy="26993"/>
              </a:xfrm>
            </p:grpSpPr>
            <p:sp>
              <p:nvSpPr>
                <p:cNvPr id="7141" name="Google Shape;714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2" name="Google Shape;714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3" name="Google Shape;7143;p57"/>
              <p:cNvGrpSpPr/>
              <p:nvPr/>
            </p:nvGrpSpPr>
            <p:grpSpPr>
              <a:xfrm>
                <a:off x="5119380" y="3788235"/>
                <a:ext cx="31499" cy="26993"/>
                <a:chOff x="5119380" y="3788235"/>
                <a:chExt cx="31499" cy="26993"/>
              </a:xfrm>
            </p:grpSpPr>
            <p:sp>
              <p:nvSpPr>
                <p:cNvPr id="7144" name="Google Shape;714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5" name="Google Shape;714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6" name="Google Shape;7146;p57"/>
              <p:cNvGrpSpPr/>
              <p:nvPr/>
            </p:nvGrpSpPr>
            <p:grpSpPr>
              <a:xfrm>
                <a:off x="5158005" y="3875284"/>
                <a:ext cx="31405" cy="27001"/>
                <a:chOff x="5158005" y="3875284"/>
                <a:chExt cx="31405" cy="27001"/>
              </a:xfrm>
            </p:grpSpPr>
            <p:sp>
              <p:nvSpPr>
                <p:cNvPr id="7147" name="Google Shape;714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8" name="Google Shape;714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9" name="Google Shape;7149;p57"/>
              <p:cNvGrpSpPr/>
              <p:nvPr/>
            </p:nvGrpSpPr>
            <p:grpSpPr>
              <a:xfrm>
                <a:off x="5233163" y="3764545"/>
                <a:ext cx="31499" cy="26898"/>
                <a:chOff x="5233163" y="3764545"/>
                <a:chExt cx="31499" cy="26898"/>
              </a:xfrm>
            </p:grpSpPr>
            <p:sp>
              <p:nvSpPr>
                <p:cNvPr id="7150" name="Google Shape;715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1" name="Google Shape;715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2" name="Google Shape;7152;p57"/>
              <p:cNvGrpSpPr/>
              <p:nvPr/>
            </p:nvGrpSpPr>
            <p:grpSpPr>
              <a:xfrm>
                <a:off x="5276168" y="3805545"/>
                <a:ext cx="31499" cy="26906"/>
                <a:chOff x="5276168" y="3805545"/>
                <a:chExt cx="31499" cy="26906"/>
              </a:xfrm>
            </p:grpSpPr>
            <p:sp>
              <p:nvSpPr>
                <p:cNvPr id="7153" name="Google Shape;715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4" name="Google Shape;715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5" name="Google Shape;7155;p57"/>
              <p:cNvGrpSpPr/>
              <p:nvPr/>
            </p:nvGrpSpPr>
            <p:grpSpPr>
              <a:xfrm>
                <a:off x="5294053" y="3851933"/>
                <a:ext cx="31405" cy="26945"/>
                <a:chOff x="5294053" y="3851933"/>
                <a:chExt cx="31405" cy="26945"/>
              </a:xfrm>
            </p:grpSpPr>
            <p:sp>
              <p:nvSpPr>
                <p:cNvPr id="7156" name="Google Shape;715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7" name="Google Shape;715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8" name="Google Shape;7158;p57"/>
              <p:cNvGrpSpPr/>
              <p:nvPr/>
            </p:nvGrpSpPr>
            <p:grpSpPr>
              <a:xfrm>
                <a:off x="5341723" y="3851902"/>
                <a:ext cx="31405" cy="26977"/>
                <a:chOff x="5341723" y="3851902"/>
                <a:chExt cx="31405" cy="26977"/>
              </a:xfrm>
            </p:grpSpPr>
            <p:sp>
              <p:nvSpPr>
                <p:cNvPr id="7159" name="Google Shape;715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1" name="Google Shape;7161;p57"/>
              <p:cNvGrpSpPr/>
              <p:nvPr/>
            </p:nvGrpSpPr>
            <p:grpSpPr>
              <a:xfrm>
                <a:off x="5054871" y="3507855"/>
                <a:ext cx="31405" cy="26993"/>
                <a:chOff x="5054871" y="3507855"/>
                <a:chExt cx="31405" cy="26993"/>
              </a:xfrm>
            </p:grpSpPr>
            <p:sp>
              <p:nvSpPr>
                <p:cNvPr id="7162" name="Google Shape;716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3" name="Google Shape;716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4" name="Google Shape;7164;p57"/>
              <p:cNvGrpSpPr/>
              <p:nvPr/>
            </p:nvGrpSpPr>
            <p:grpSpPr>
              <a:xfrm>
                <a:off x="4876579" y="3675325"/>
                <a:ext cx="31405" cy="26969"/>
                <a:chOff x="4876579" y="3675325"/>
                <a:chExt cx="31405" cy="26969"/>
              </a:xfrm>
            </p:grpSpPr>
            <p:sp>
              <p:nvSpPr>
                <p:cNvPr id="7165" name="Google Shape;716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6" name="Google Shape;716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7" name="Google Shape;7167;p57"/>
              <p:cNvGrpSpPr/>
              <p:nvPr/>
            </p:nvGrpSpPr>
            <p:grpSpPr>
              <a:xfrm>
                <a:off x="4842233" y="3688333"/>
                <a:ext cx="31405" cy="26993"/>
                <a:chOff x="4842233" y="3688333"/>
                <a:chExt cx="31405" cy="26993"/>
              </a:xfrm>
            </p:grpSpPr>
            <p:sp>
              <p:nvSpPr>
                <p:cNvPr id="7168" name="Google Shape;716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9" name="Google Shape;716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0" name="Google Shape;7170;p57"/>
              <p:cNvGrpSpPr/>
              <p:nvPr/>
            </p:nvGrpSpPr>
            <p:grpSpPr>
              <a:xfrm>
                <a:off x="5187876" y="3608032"/>
                <a:ext cx="31405" cy="27001"/>
                <a:chOff x="5187876" y="3608032"/>
                <a:chExt cx="31405" cy="27001"/>
              </a:xfrm>
            </p:grpSpPr>
            <p:sp>
              <p:nvSpPr>
                <p:cNvPr id="7171" name="Google Shape;717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2" name="Google Shape;717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73" name="Google Shape;717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4" name="Google Shape;717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75" name="Google Shape;7175;p57"/>
              <p:cNvGrpSpPr/>
              <p:nvPr/>
            </p:nvGrpSpPr>
            <p:grpSpPr>
              <a:xfrm>
                <a:off x="5269224" y="3304167"/>
                <a:ext cx="40253" cy="34402"/>
                <a:chOff x="5269224" y="3304167"/>
                <a:chExt cx="40253" cy="34402"/>
              </a:xfrm>
            </p:grpSpPr>
            <p:sp>
              <p:nvSpPr>
                <p:cNvPr id="7176" name="Google Shape;717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7" name="Google Shape;717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8" name="Google Shape;7178;p57"/>
              <p:cNvGrpSpPr/>
              <p:nvPr/>
            </p:nvGrpSpPr>
            <p:grpSpPr>
              <a:xfrm>
                <a:off x="5327354" y="3476615"/>
                <a:ext cx="49864" cy="42723"/>
                <a:chOff x="5327354" y="3476615"/>
                <a:chExt cx="49864" cy="42723"/>
              </a:xfrm>
            </p:grpSpPr>
            <p:sp>
              <p:nvSpPr>
                <p:cNvPr id="7179" name="Google Shape;717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0" name="Google Shape;718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81" name="Google Shape;718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2" name="Google Shape;718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83" name="Google Shape;7183;p57"/>
              <p:cNvGrpSpPr/>
              <p:nvPr/>
            </p:nvGrpSpPr>
            <p:grpSpPr>
              <a:xfrm>
                <a:off x="5341723" y="3775957"/>
                <a:ext cx="31405" cy="26898"/>
                <a:chOff x="5341723" y="3775957"/>
                <a:chExt cx="31405" cy="26898"/>
              </a:xfrm>
            </p:grpSpPr>
            <p:sp>
              <p:nvSpPr>
                <p:cNvPr id="7184" name="Google Shape;718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5" name="Google Shape;718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6" name="Google Shape;7186;p57"/>
              <p:cNvGrpSpPr/>
              <p:nvPr/>
            </p:nvGrpSpPr>
            <p:grpSpPr>
              <a:xfrm>
                <a:off x="5439053" y="3699274"/>
                <a:ext cx="31405" cy="26898"/>
                <a:chOff x="5439053" y="3699274"/>
                <a:chExt cx="31405" cy="26898"/>
              </a:xfrm>
            </p:grpSpPr>
            <p:sp>
              <p:nvSpPr>
                <p:cNvPr id="7187" name="Google Shape;718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8" name="Google Shape;718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9" name="Google Shape;7189;p57"/>
              <p:cNvGrpSpPr/>
              <p:nvPr/>
            </p:nvGrpSpPr>
            <p:grpSpPr>
              <a:xfrm>
                <a:off x="5412414" y="3622307"/>
                <a:ext cx="31499" cy="26993"/>
                <a:chOff x="5412414" y="3622307"/>
                <a:chExt cx="31499" cy="26993"/>
              </a:xfrm>
            </p:grpSpPr>
            <p:sp>
              <p:nvSpPr>
                <p:cNvPr id="7190" name="Google Shape;719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1" name="Google Shape;719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2" name="Google Shape;7192;p57"/>
              <p:cNvGrpSpPr/>
              <p:nvPr/>
            </p:nvGrpSpPr>
            <p:grpSpPr>
              <a:xfrm>
                <a:off x="5476254" y="3473949"/>
                <a:ext cx="26835" cy="26930"/>
                <a:chOff x="5476254" y="3473949"/>
                <a:chExt cx="26835" cy="26930"/>
              </a:xfrm>
            </p:grpSpPr>
            <p:sp>
              <p:nvSpPr>
                <p:cNvPr id="7193" name="Google Shape;719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4" name="Google Shape;719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5" name="Google Shape;7195;p57"/>
              <p:cNvGrpSpPr/>
              <p:nvPr/>
            </p:nvGrpSpPr>
            <p:grpSpPr>
              <a:xfrm>
                <a:off x="5564547" y="3481594"/>
                <a:ext cx="31397" cy="26898"/>
                <a:chOff x="5564547" y="3481594"/>
                <a:chExt cx="31397" cy="26898"/>
              </a:xfrm>
            </p:grpSpPr>
            <p:sp>
              <p:nvSpPr>
                <p:cNvPr id="7196" name="Google Shape;719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7" name="Google Shape;719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8" name="Google Shape;7198;p57"/>
              <p:cNvGrpSpPr/>
              <p:nvPr/>
            </p:nvGrpSpPr>
            <p:grpSpPr>
              <a:xfrm>
                <a:off x="5534101" y="3470174"/>
                <a:ext cx="31397" cy="26906"/>
                <a:chOff x="5534101" y="3470174"/>
                <a:chExt cx="31397" cy="26906"/>
              </a:xfrm>
            </p:grpSpPr>
            <p:sp>
              <p:nvSpPr>
                <p:cNvPr id="7199" name="Google Shape;719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0" name="Google Shape;720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1" name="Google Shape;7201;p57"/>
              <p:cNvGrpSpPr/>
              <p:nvPr/>
            </p:nvGrpSpPr>
            <p:grpSpPr>
              <a:xfrm>
                <a:off x="5610879" y="3314486"/>
                <a:ext cx="31499" cy="26938"/>
                <a:chOff x="5610879" y="3314486"/>
                <a:chExt cx="31499" cy="26938"/>
              </a:xfrm>
            </p:grpSpPr>
            <p:sp>
              <p:nvSpPr>
                <p:cNvPr id="7202" name="Google Shape;720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3" name="Google Shape;720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4" name="Google Shape;7204;p57"/>
              <p:cNvGrpSpPr/>
              <p:nvPr/>
            </p:nvGrpSpPr>
            <p:grpSpPr>
              <a:xfrm>
                <a:off x="4834525" y="3501382"/>
                <a:ext cx="31499" cy="26898"/>
                <a:chOff x="4834525" y="3501382"/>
                <a:chExt cx="31499" cy="26898"/>
              </a:xfrm>
            </p:grpSpPr>
            <p:sp>
              <p:nvSpPr>
                <p:cNvPr id="7205" name="Google Shape;720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6" name="Google Shape;720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7" name="Google Shape;7207;p57"/>
              <p:cNvGrpSpPr/>
              <p:nvPr/>
            </p:nvGrpSpPr>
            <p:grpSpPr>
              <a:xfrm>
                <a:off x="4898460" y="3580158"/>
                <a:ext cx="31405" cy="26898"/>
                <a:chOff x="4898460" y="3580158"/>
                <a:chExt cx="31405" cy="26898"/>
              </a:xfrm>
            </p:grpSpPr>
            <p:sp>
              <p:nvSpPr>
                <p:cNvPr id="7208" name="Google Shape;720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9" name="Google Shape;720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0" name="Google Shape;7210;p57"/>
              <p:cNvGrpSpPr/>
              <p:nvPr/>
            </p:nvGrpSpPr>
            <p:grpSpPr>
              <a:xfrm>
                <a:off x="4882667" y="3608032"/>
                <a:ext cx="31499" cy="27001"/>
                <a:chOff x="4882667" y="3608032"/>
                <a:chExt cx="31499" cy="27001"/>
              </a:xfrm>
            </p:grpSpPr>
            <p:sp>
              <p:nvSpPr>
                <p:cNvPr id="7211" name="Google Shape;721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2" name="Google Shape;721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3" name="Google Shape;7213;p57"/>
              <p:cNvGrpSpPr/>
              <p:nvPr/>
            </p:nvGrpSpPr>
            <p:grpSpPr>
              <a:xfrm>
                <a:off x="4843373" y="3631407"/>
                <a:ext cx="16273" cy="16186"/>
                <a:chOff x="4843373" y="3631407"/>
                <a:chExt cx="16273" cy="16186"/>
              </a:xfrm>
            </p:grpSpPr>
            <p:sp>
              <p:nvSpPr>
                <p:cNvPr id="7214" name="Google Shape;721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5" name="Google Shape;721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6" name="Google Shape;7216;p57"/>
              <p:cNvGrpSpPr/>
              <p:nvPr/>
            </p:nvGrpSpPr>
            <p:grpSpPr>
              <a:xfrm>
                <a:off x="4727773" y="3591578"/>
                <a:ext cx="31499" cy="26898"/>
                <a:chOff x="4727773" y="3591578"/>
                <a:chExt cx="31499" cy="26898"/>
              </a:xfrm>
            </p:grpSpPr>
            <p:sp>
              <p:nvSpPr>
                <p:cNvPr id="7217" name="Google Shape;721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8" name="Google Shape;721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19" name="Google Shape;721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0" name="Google Shape;722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21" name="Google Shape;7221;p57"/>
              <p:cNvGrpSpPr/>
              <p:nvPr/>
            </p:nvGrpSpPr>
            <p:grpSpPr>
              <a:xfrm>
                <a:off x="4609421" y="3577398"/>
                <a:ext cx="31499" cy="27001"/>
                <a:chOff x="4609421" y="3577398"/>
                <a:chExt cx="31499" cy="27001"/>
              </a:xfrm>
            </p:grpSpPr>
            <p:sp>
              <p:nvSpPr>
                <p:cNvPr id="7222" name="Google Shape;722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3" name="Google Shape;722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4" name="Google Shape;7224;p57"/>
              <p:cNvGrpSpPr/>
              <p:nvPr/>
            </p:nvGrpSpPr>
            <p:grpSpPr>
              <a:xfrm>
                <a:off x="4649289" y="3577398"/>
                <a:ext cx="31499" cy="27001"/>
                <a:chOff x="4649289" y="3577398"/>
                <a:chExt cx="31499" cy="27001"/>
              </a:xfrm>
            </p:grpSpPr>
            <p:sp>
              <p:nvSpPr>
                <p:cNvPr id="7225" name="Google Shape;722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6" name="Google Shape;722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7" name="Google Shape;7227;p57"/>
              <p:cNvGrpSpPr/>
              <p:nvPr/>
            </p:nvGrpSpPr>
            <p:grpSpPr>
              <a:xfrm>
                <a:off x="4605614" y="3639523"/>
                <a:ext cx="31499" cy="26906"/>
                <a:chOff x="4605614" y="3639523"/>
                <a:chExt cx="31499" cy="26906"/>
              </a:xfrm>
            </p:grpSpPr>
            <p:sp>
              <p:nvSpPr>
                <p:cNvPr id="7228" name="Google Shape;722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9" name="Google Shape;722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0" name="Google Shape;7230;p57"/>
              <p:cNvGrpSpPr/>
              <p:nvPr/>
            </p:nvGrpSpPr>
            <p:grpSpPr>
              <a:xfrm>
                <a:off x="4785149" y="3618846"/>
                <a:ext cx="26930" cy="26843"/>
                <a:chOff x="4785149" y="3618846"/>
                <a:chExt cx="26930" cy="26843"/>
              </a:xfrm>
            </p:grpSpPr>
            <p:sp>
              <p:nvSpPr>
                <p:cNvPr id="7231" name="Google Shape;723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2" name="Google Shape;723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3" name="Google Shape;7233;p57"/>
              <p:cNvGrpSpPr/>
              <p:nvPr/>
            </p:nvGrpSpPr>
            <p:grpSpPr>
              <a:xfrm>
                <a:off x="4810167" y="3601567"/>
                <a:ext cx="31405" cy="26898"/>
                <a:chOff x="4810167" y="3601567"/>
                <a:chExt cx="31405" cy="26898"/>
              </a:xfrm>
            </p:grpSpPr>
            <p:sp>
              <p:nvSpPr>
                <p:cNvPr id="7234" name="Google Shape;723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5" name="Google Shape;723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6" name="Google Shape;7236;p57"/>
              <p:cNvGrpSpPr/>
              <p:nvPr/>
            </p:nvGrpSpPr>
            <p:grpSpPr>
              <a:xfrm>
                <a:off x="4831002" y="3373230"/>
                <a:ext cx="31405" cy="26898"/>
                <a:chOff x="4831002" y="3373230"/>
                <a:chExt cx="31405" cy="26898"/>
              </a:xfrm>
            </p:grpSpPr>
            <p:sp>
              <p:nvSpPr>
                <p:cNvPr id="7237" name="Google Shape;723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8" name="Google Shape;723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9" name="Google Shape;7239;p57"/>
              <p:cNvGrpSpPr/>
              <p:nvPr/>
            </p:nvGrpSpPr>
            <p:grpSpPr>
              <a:xfrm>
                <a:off x="4719311" y="3355054"/>
                <a:ext cx="31499" cy="27001"/>
                <a:chOff x="4719311" y="3355054"/>
                <a:chExt cx="31499" cy="27001"/>
              </a:xfrm>
            </p:grpSpPr>
            <p:sp>
              <p:nvSpPr>
                <p:cNvPr id="7240" name="Google Shape;724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1" name="Google Shape;724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2" name="Google Shape;7242;p57"/>
              <p:cNvGrpSpPr/>
              <p:nvPr/>
            </p:nvGrpSpPr>
            <p:grpSpPr>
              <a:xfrm>
                <a:off x="4798755" y="3450260"/>
                <a:ext cx="26930" cy="26930"/>
                <a:chOff x="4798755" y="3450260"/>
                <a:chExt cx="26930" cy="26930"/>
              </a:xfrm>
            </p:grpSpPr>
            <p:sp>
              <p:nvSpPr>
                <p:cNvPr id="7243" name="Google Shape;724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4" name="Google Shape;724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5" name="Google Shape;7245;p57"/>
              <p:cNvGrpSpPr/>
              <p:nvPr/>
            </p:nvGrpSpPr>
            <p:grpSpPr>
              <a:xfrm>
                <a:off x="4645576" y="3467555"/>
                <a:ext cx="31405" cy="26953"/>
                <a:chOff x="4645576" y="3467555"/>
                <a:chExt cx="31405" cy="26953"/>
              </a:xfrm>
            </p:grpSpPr>
            <p:sp>
              <p:nvSpPr>
                <p:cNvPr id="7246" name="Google Shape;724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8" name="Google Shape;7248;p57"/>
              <p:cNvGrpSpPr/>
              <p:nvPr/>
            </p:nvGrpSpPr>
            <p:grpSpPr>
              <a:xfrm>
                <a:off x="4687631" y="3583965"/>
                <a:ext cx="31499" cy="26898"/>
                <a:chOff x="4687631" y="3583965"/>
                <a:chExt cx="31499" cy="26898"/>
              </a:xfrm>
            </p:grpSpPr>
            <p:sp>
              <p:nvSpPr>
                <p:cNvPr id="7249" name="Google Shape;724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0" name="Google Shape;725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1" name="Google Shape;7251;p57"/>
              <p:cNvGrpSpPr/>
              <p:nvPr/>
            </p:nvGrpSpPr>
            <p:grpSpPr>
              <a:xfrm>
                <a:off x="4719311" y="3471314"/>
                <a:ext cx="31499" cy="27001"/>
                <a:chOff x="4719311" y="3471314"/>
                <a:chExt cx="31499" cy="27001"/>
              </a:xfrm>
            </p:grpSpPr>
            <p:sp>
              <p:nvSpPr>
                <p:cNvPr id="7252" name="Google Shape;725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3" name="Google Shape;725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4" name="Google Shape;7254;p57"/>
              <p:cNvGrpSpPr/>
              <p:nvPr/>
            </p:nvGrpSpPr>
            <p:grpSpPr>
              <a:xfrm>
                <a:off x="4719311" y="3434404"/>
                <a:ext cx="31499" cy="26898"/>
                <a:chOff x="4719311" y="3434404"/>
                <a:chExt cx="31499" cy="26898"/>
              </a:xfrm>
            </p:grpSpPr>
            <p:sp>
              <p:nvSpPr>
                <p:cNvPr id="7255" name="Google Shape;725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6" name="Google Shape;725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7" name="Google Shape;7257;p57"/>
              <p:cNvGrpSpPr/>
              <p:nvPr/>
            </p:nvGrpSpPr>
            <p:grpSpPr>
              <a:xfrm>
                <a:off x="4768876" y="3401772"/>
                <a:ext cx="31499" cy="26898"/>
                <a:chOff x="4768876" y="3401772"/>
                <a:chExt cx="31499" cy="26898"/>
              </a:xfrm>
            </p:grpSpPr>
            <p:sp>
              <p:nvSpPr>
                <p:cNvPr id="7258" name="Google Shape;725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9" name="Google Shape;725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0" name="Google Shape;7260;p57"/>
              <p:cNvGrpSpPr/>
              <p:nvPr/>
            </p:nvGrpSpPr>
            <p:grpSpPr>
              <a:xfrm>
                <a:off x="4762214" y="3471377"/>
                <a:ext cx="26938" cy="26938"/>
                <a:chOff x="4762214" y="3471377"/>
                <a:chExt cx="26938" cy="26938"/>
              </a:xfrm>
            </p:grpSpPr>
            <p:sp>
              <p:nvSpPr>
                <p:cNvPr id="7261" name="Google Shape;726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2" name="Google Shape;726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3" name="Google Shape;7263;p57"/>
              <p:cNvGrpSpPr/>
              <p:nvPr/>
            </p:nvGrpSpPr>
            <p:grpSpPr>
              <a:xfrm>
                <a:off x="4790473" y="3344782"/>
                <a:ext cx="31405" cy="26898"/>
                <a:chOff x="4790473" y="3344782"/>
                <a:chExt cx="31405" cy="26898"/>
              </a:xfrm>
            </p:grpSpPr>
            <p:sp>
              <p:nvSpPr>
                <p:cNvPr id="7264" name="Google Shape;726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5" name="Google Shape;726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6" name="Google Shape;7266;p57"/>
              <p:cNvGrpSpPr/>
              <p:nvPr/>
            </p:nvGrpSpPr>
            <p:grpSpPr>
              <a:xfrm>
                <a:off x="4823774" y="3950733"/>
                <a:ext cx="37398" cy="32034"/>
                <a:chOff x="4823774" y="3950733"/>
                <a:chExt cx="37398" cy="32034"/>
              </a:xfrm>
            </p:grpSpPr>
            <p:sp>
              <p:nvSpPr>
                <p:cNvPr id="7267" name="Google Shape;726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8" name="Google Shape;726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9" name="Google Shape;7269;p57"/>
              <p:cNvGrpSpPr/>
              <p:nvPr/>
            </p:nvGrpSpPr>
            <p:grpSpPr>
              <a:xfrm>
                <a:off x="4823396" y="4110566"/>
                <a:ext cx="31405" cy="26906"/>
                <a:chOff x="4823396" y="4110566"/>
                <a:chExt cx="31405" cy="26906"/>
              </a:xfrm>
            </p:grpSpPr>
            <p:sp>
              <p:nvSpPr>
                <p:cNvPr id="7270" name="Google Shape;727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1" name="Google Shape;727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2" name="Google Shape;7272;p57"/>
              <p:cNvGrpSpPr/>
              <p:nvPr/>
            </p:nvGrpSpPr>
            <p:grpSpPr>
              <a:xfrm>
                <a:off x="4838332" y="3821150"/>
                <a:ext cx="31499" cy="26898"/>
                <a:chOff x="4838332" y="3821150"/>
                <a:chExt cx="31499" cy="26898"/>
              </a:xfrm>
            </p:grpSpPr>
            <p:sp>
              <p:nvSpPr>
                <p:cNvPr id="7273" name="Google Shape;727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4" name="Google Shape;727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5" name="Google Shape;7275;p57"/>
              <p:cNvGrpSpPr/>
              <p:nvPr/>
            </p:nvGrpSpPr>
            <p:grpSpPr>
              <a:xfrm>
                <a:off x="4661275" y="3815007"/>
                <a:ext cx="36824" cy="31523"/>
                <a:chOff x="4661275" y="3815007"/>
                <a:chExt cx="36824" cy="31523"/>
              </a:xfrm>
            </p:grpSpPr>
            <p:sp>
              <p:nvSpPr>
                <p:cNvPr id="7276" name="Google Shape;727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7" name="Google Shape;727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8" name="Google Shape;7278;p57"/>
              <p:cNvGrpSpPr/>
              <p:nvPr/>
            </p:nvGrpSpPr>
            <p:grpSpPr>
              <a:xfrm>
                <a:off x="4558998" y="3851037"/>
                <a:ext cx="33591" cy="28699"/>
                <a:chOff x="4558998" y="3851037"/>
                <a:chExt cx="33591" cy="28699"/>
              </a:xfrm>
            </p:grpSpPr>
            <p:sp>
              <p:nvSpPr>
                <p:cNvPr id="7279" name="Google Shape;727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0" name="Google Shape;728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1" name="Google Shape;7281;p57"/>
              <p:cNvGrpSpPr/>
              <p:nvPr/>
            </p:nvGrpSpPr>
            <p:grpSpPr>
              <a:xfrm>
                <a:off x="4696762" y="3638587"/>
                <a:ext cx="33591" cy="28794"/>
                <a:chOff x="4696762" y="3638587"/>
                <a:chExt cx="33591" cy="28794"/>
              </a:xfrm>
            </p:grpSpPr>
            <p:sp>
              <p:nvSpPr>
                <p:cNvPr id="7282" name="Google Shape;728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3" name="Google Shape;728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4" name="Google Shape;7284;p57"/>
              <p:cNvGrpSpPr/>
              <p:nvPr/>
            </p:nvGrpSpPr>
            <p:grpSpPr>
              <a:xfrm>
                <a:off x="4929479" y="3939140"/>
                <a:ext cx="33497" cy="28692"/>
                <a:chOff x="4929479" y="3939140"/>
                <a:chExt cx="33497" cy="28692"/>
              </a:xfrm>
            </p:grpSpPr>
            <p:sp>
              <p:nvSpPr>
                <p:cNvPr id="7285" name="Google Shape;728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6" name="Google Shape;728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7" name="Google Shape;7287;p57"/>
              <p:cNvGrpSpPr/>
              <p:nvPr/>
            </p:nvGrpSpPr>
            <p:grpSpPr>
              <a:xfrm>
                <a:off x="4907119" y="3986039"/>
                <a:ext cx="33497" cy="28699"/>
                <a:chOff x="4907119" y="3986039"/>
                <a:chExt cx="33497" cy="28699"/>
              </a:xfrm>
            </p:grpSpPr>
            <p:sp>
              <p:nvSpPr>
                <p:cNvPr id="7288" name="Google Shape;728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9" name="Google Shape;728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0" name="Google Shape;7290;p57"/>
              <p:cNvGrpSpPr/>
              <p:nvPr/>
            </p:nvGrpSpPr>
            <p:grpSpPr>
              <a:xfrm>
                <a:off x="4911783" y="4048102"/>
                <a:ext cx="33591" cy="28762"/>
                <a:chOff x="4911783" y="4048102"/>
                <a:chExt cx="33591" cy="28762"/>
              </a:xfrm>
            </p:grpSpPr>
            <p:sp>
              <p:nvSpPr>
                <p:cNvPr id="7291" name="Google Shape;729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2" name="Google Shape;729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93" name="Google Shape;729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4" name="Google Shape;729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95" name="Google Shape;7295;p57"/>
              <p:cNvGrpSpPr/>
              <p:nvPr/>
            </p:nvGrpSpPr>
            <p:grpSpPr>
              <a:xfrm>
                <a:off x="4762623" y="3837847"/>
                <a:ext cx="42416" cy="36273"/>
                <a:chOff x="4762623" y="3837847"/>
                <a:chExt cx="42416" cy="36273"/>
              </a:xfrm>
            </p:grpSpPr>
            <p:sp>
              <p:nvSpPr>
                <p:cNvPr id="7296" name="Google Shape;729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7" name="Google Shape;729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8" name="Google Shape;7298;p57"/>
              <p:cNvGrpSpPr/>
              <p:nvPr/>
            </p:nvGrpSpPr>
            <p:grpSpPr>
              <a:xfrm>
                <a:off x="4746044" y="4104966"/>
                <a:ext cx="33497" cy="28699"/>
                <a:chOff x="4746044" y="4104966"/>
                <a:chExt cx="33497" cy="28699"/>
              </a:xfrm>
            </p:grpSpPr>
            <p:sp>
              <p:nvSpPr>
                <p:cNvPr id="7299" name="Google Shape;729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0" name="Google Shape;730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01" name="Google Shape;7301;p57"/>
              <p:cNvGrpSpPr/>
              <p:nvPr/>
            </p:nvGrpSpPr>
            <p:grpSpPr>
              <a:xfrm>
                <a:off x="4859646" y="4162554"/>
                <a:ext cx="33591" cy="28762"/>
                <a:chOff x="4859646" y="4162554"/>
                <a:chExt cx="33591" cy="28762"/>
              </a:xfrm>
            </p:grpSpPr>
            <p:sp>
              <p:nvSpPr>
                <p:cNvPr id="7302" name="Google Shape;730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3" name="Google Shape;730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304" name="Google Shape;7304;p57"/>
            <p:cNvGrpSpPr/>
            <p:nvPr/>
          </p:nvGrpSpPr>
          <p:grpSpPr>
            <a:xfrm>
              <a:off x="3597785" y="3274438"/>
              <a:ext cx="855610" cy="1122100"/>
              <a:chOff x="3597785" y="3274438"/>
              <a:chExt cx="855610" cy="1122100"/>
            </a:xfrm>
          </p:grpSpPr>
          <p:grpSp>
            <p:nvGrpSpPr>
              <p:cNvPr id="7305" name="Google Shape;7305;p57"/>
              <p:cNvGrpSpPr/>
              <p:nvPr/>
            </p:nvGrpSpPr>
            <p:grpSpPr>
              <a:xfrm>
                <a:off x="3617857" y="3284717"/>
                <a:ext cx="826785" cy="1099165"/>
                <a:chOff x="3617857" y="3284717"/>
                <a:chExt cx="826785" cy="1099165"/>
              </a:xfrm>
            </p:grpSpPr>
            <p:sp>
              <p:nvSpPr>
                <p:cNvPr id="7306" name="Google Shape;730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7362" name="Google Shape;7362;p57"/>
              <p:cNvGrpSpPr/>
              <p:nvPr/>
            </p:nvGrpSpPr>
            <p:grpSpPr>
              <a:xfrm>
                <a:off x="4180904" y="4251758"/>
                <a:ext cx="37783" cy="32420"/>
                <a:chOff x="4180904" y="4251758"/>
                <a:chExt cx="37783" cy="32420"/>
              </a:xfrm>
            </p:grpSpPr>
            <p:sp>
              <p:nvSpPr>
                <p:cNvPr id="7363" name="Google Shape;736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5" name="Google Shape;7365;p57"/>
              <p:cNvGrpSpPr/>
              <p:nvPr/>
            </p:nvGrpSpPr>
            <p:grpSpPr>
              <a:xfrm>
                <a:off x="4201644" y="4081324"/>
                <a:ext cx="37783" cy="32364"/>
                <a:chOff x="4201644" y="4081324"/>
                <a:chExt cx="37783" cy="32364"/>
              </a:xfrm>
            </p:grpSpPr>
            <p:sp>
              <p:nvSpPr>
                <p:cNvPr id="7366" name="Google Shape;736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7" name="Google Shape;736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8" name="Google Shape;7368;p57"/>
              <p:cNvGrpSpPr/>
              <p:nvPr/>
            </p:nvGrpSpPr>
            <p:grpSpPr>
              <a:xfrm>
                <a:off x="4284416" y="3887428"/>
                <a:ext cx="37783" cy="32451"/>
                <a:chOff x="4284416" y="3887428"/>
                <a:chExt cx="37783" cy="32451"/>
              </a:xfrm>
            </p:grpSpPr>
            <p:sp>
              <p:nvSpPr>
                <p:cNvPr id="7369" name="Google Shape;736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1" name="Google Shape;7371;p57"/>
              <p:cNvGrpSpPr/>
              <p:nvPr/>
            </p:nvGrpSpPr>
            <p:grpSpPr>
              <a:xfrm>
                <a:off x="4223721" y="3860404"/>
                <a:ext cx="37870" cy="32364"/>
                <a:chOff x="4223721" y="3860404"/>
                <a:chExt cx="37870" cy="32364"/>
              </a:xfrm>
            </p:grpSpPr>
            <p:sp>
              <p:nvSpPr>
                <p:cNvPr id="7372" name="Google Shape;737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3" name="Google Shape;737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4" name="Google Shape;7374;p57"/>
              <p:cNvGrpSpPr/>
              <p:nvPr/>
            </p:nvGrpSpPr>
            <p:grpSpPr>
              <a:xfrm>
                <a:off x="4104889" y="3699242"/>
                <a:ext cx="37776" cy="32357"/>
                <a:chOff x="4104889" y="3699242"/>
                <a:chExt cx="37776" cy="32357"/>
              </a:xfrm>
            </p:grpSpPr>
            <p:sp>
              <p:nvSpPr>
                <p:cNvPr id="7375" name="Google Shape;737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7" name="Google Shape;7377;p57"/>
              <p:cNvGrpSpPr/>
              <p:nvPr/>
            </p:nvGrpSpPr>
            <p:grpSpPr>
              <a:xfrm>
                <a:off x="4143608" y="3475121"/>
                <a:ext cx="37878" cy="32420"/>
                <a:chOff x="4143608" y="3475121"/>
                <a:chExt cx="37878" cy="32420"/>
              </a:xfrm>
            </p:grpSpPr>
            <p:sp>
              <p:nvSpPr>
                <p:cNvPr id="7378" name="Google Shape;737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9" name="Google Shape;737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0" name="Google Shape;7380;p57"/>
              <p:cNvGrpSpPr/>
              <p:nvPr/>
            </p:nvGrpSpPr>
            <p:grpSpPr>
              <a:xfrm>
                <a:off x="4217248" y="3570893"/>
                <a:ext cx="37776" cy="32364"/>
                <a:chOff x="4217248" y="3570893"/>
                <a:chExt cx="37776" cy="32364"/>
              </a:xfrm>
            </p:grpSpPr>
            <p:sp>
              <p:nvSpPr>
                <p:cNvPr id="7381" name="Google Shape;738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3" name="Google Shape;7383;p57"/>
              <p:cNvGrpSpPr/>
              <p:nvPr/>
            </p:nvGrpSpPr>
            <p:grpSpPr>
              <a:xfrm>
                <a:off x="4255307" y="3431612"/>
                <a:ext cx="37776" cy="32451"/>
                <a:chOff x="4255307" y="3431612"/>
                <a:chExt cx="37776" cy="32451"/>
              </a:xfrm>
            </p:grpSpPr>
            <p:sp>
              <p:nvSpPr>
                <p:cNvPr id="7384" name="Google Shape;738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5" name="Google Shape;738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6" name="Google Shape;7386;p57"/>
              <p:cNvGrpSpPr/>
              <p:nvPr/>
            </p:nvGrpSpPr>
            <p:grpSpPr>
              <a:xfrm>
                <a:off x="3853052" y="3577398"/>
                <a:ext cx="37776" cy="32420"/>
                <a:chOff x="3853052" y="3577398"/>
                <a:chExt cx="37776" cy="32420"/>
              </a:xfrm>
            </p:grpSpPr>
            <p:sp>
              <p:nvSpPr>
                <p:cNvPr id="7387" name="Google Shape;738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9" name="Google Shape;7389;p57"/>
              <p:cNvGrpSpPr/>
              <p:nvPr/>
            </p:nvGrpSpPr>
            <p:grpSpPr>
              <a:xfrm>
                <a:off x="4039908" y="3412107"/>
                <a:ext cx="37776" cy="32357"/>
                <a:chOff x="4039908" y="3412107"/>
                <a:chExt cx="37776" cy="32357"/>
              </a:xfrm>
            </p:grpSpPr>
            <p:sp>
              <p:nvSpPr>
                <p:cNvPr id="7390" name="Google Shape;739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1" name="Google Shape;739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92" name="Google Shape;7392;p57"/>
              <p:cNvGrpSpPr/>
              <p:nvPr/>
            </p:nvGrpSpPr>
            <p:grpSpPr>
              <a:xfrm>
                <a:off x="4017360" y="3342061"/>
                <a:ext cx="37870" cy="32380"/>
                <a:chOff x="4017360" y="3342061"/>
                <a:chExt cx="37870" cy="32380"/>
              </a:xfrm>
            </p:grpSpPr>
            <p:sp>
              <p:nvSpPr>
                <p:cNvPr id="7393" name="Google Shape;739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395" name="Google Shape;739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397" name="Google Shape;7397;p57"/>
              <p:cNvGrpSpPr/>
              <p:nvPr/>
            </p:nvGrpSpPr>
            <p:grpSpPr>
              <a:xfrm>
                <a:off x="3750870" y="3418650"/>
                <a:ext cx="37776" cy="32380"/>
                <a:chOff x="3750870" y="3418650"/>
                <a:chExt cx="37776" cy="32380"/>
              </a:xfrm>
            </p:grpSpPr>
            <p:sp>
              <p:nvSpPr>
                <p:cNvPr id="7398" name="Google Shape;739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9" name="Google Shape;739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0" name="Google Shape;7400;p57"/>
              <p:cNvGrpSpPr/>
              <p:nvPr/>
            </p:nvGrpSpPr>
            <p:grpSpPr>
              <a:xfrm>
                <a:off x="3632509" y="3274438"/>
                <a:ext cx="37783" cy="32357"/>
                <a:chOff x="3632509" y="3274438"/>
                <a:chExt cx="37783" cy="32357"/>
              </a:xfrm>
            </p:grpSpPr>
            <p:sp>
              <p:nvSpPr>
                <p:cNvPr id="7401" name="Google Shape;740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3" name="Google Shape;7403;p57"/>
              <p:cNvGrpSpPr/>
              <p:nvPr/>
            </p:nvGrpSpPr>
            <p:grpSpPr>
              <a:xfrm>
                <a:off x="3906424" y="3297561"/>
                <a:ext cx="37776" cy="32451"/>
                <a:chOff x="3906424" y="3297561"/>
                <a:chExt cx="37776" cy="32451"/>
              </a:xfrm>
            </p:grpSpPr>
            <p:sp>
              <p:nvSpPr>
                <p:cNvPr id="7404" name="Google Shape;740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5" name="Google Shape;740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6" name="Google Shape;7406;p57"/>
              <p:cNvGrpSpPr/>
              <p:nvPr/>
            </p:nvGrpSpPr>
            <p:grpSpPr>
              <a:xfrm>
                <a:off x="3866084" y="3412107"/>
                <a:ext cx="37776" cy="32357"/>
                <a:chOff x="3866084" y="3412107"/>
                <a:chExt cx="37776" cy="32357"/>
              </a:xfrm>
            </p:grpSpPr>
            <p:sp>
              <p:nvSpPr>
                <p:cNvPr id="7407" name="Google Shape;740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9" name="Google Shape;7409;p57"/>
              <p:cNvGrpSpPr/>
              <p:nvPr/>
            </p:nvGrpSpPr>
            <p:grpSpPr>
              <a:xfrm>
                <a:off x="4023919" y="3766409"/>
                <a:ext cx="37783" cy="32357"/>
                <a:chOff x="4023919" y="3766409"/>
                <a:chExt cx="37783" cy="32357"/>
              </a:xfrm>
            </p:grpSpPr>
            <p:sp>
              <p:nvSpPr>
                <p:cNvPr id="7410" name="Google Shape;741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1" name="Google Shape;741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2" name="Google Shape;7412;p57"/>
              <p:cNvGrpSpPr/>
              <p:nvPr/>
            </p:nvGrpSpPr>
            <p:grpSpPr>
              <a:xfrm>
                <a:off x="3973882" y="3779449"/>
                <a:ext cx="37776" cy="32357"/>
                <a:chOff x="3973882" y="3779449"/>
                <a:chExt cx="37776" cy="32357"/>
              </a:xfrm>
            </p:grpSpPr>
            <p:sp>
              <p:nvSpPr>
                <p:cNvPr id="7413" name="Google Shape;741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5" name="Google Shape;7415;p57"/>
              <p:cNvGrpSpPr/>
              <p:nvPr/>
            </p:nvGrpSpPr>
            <p:grpSpPr>
              <a:xfrm>
                <a:off x="4073398" y="3838028"/>
                <a:ext cx="37776" cy="32380"/>
                <a:chOff x="4073398" y="3838028"/>
                <a:chExt cx="37776" cy="32380"/>
              </a:xfrm>
            </p:grpSpPr>
            <p:sp>
              <p:nvSpPr>
                <p:cNvPr id="7416" name="Google Shape;741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7" name="Google Shape;741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8" name="Google Shape;7418;p57"/>
              <p:cNvGrpSpPr/>
              <p:nvPr/>
            </p:nvGrpSpPr>
            <p:grpSpPr>
              <a:xfrm>
                <a:off x="4342672" y="4144496"/>
                <a:ext cx="37752" cy="32364"/>
                <a:chOff x="4342672" y="4144496"/>
                <a:chExt cx="37752" cy="32364"/>
              </a:xfrm>
            </p:grpSpPr>
            <p:sp>
              <p:nvSpPr>
                <p:cNvPr id="7419" name="Google Shape;741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1" name="Google Shape;7421;p57"/>
              <p:cNvGrpSpPr/>
              <p:nvPr/>
            </p:nvGrpSpPr>
            <p:grpSpPr>
              <a:xfrm>
                <a:off x="4406386" y="4056872"/>
                <a:ext cx="37783" cy="32364"/>
                <a:chOff x="4406386" y="4056872"/>
                <a:chExt cx="37783" cy="32364"/>
              </a:xfrm>
            </p:grpSpPr>
            <p:sp>
              <p:nvSpPr>
                <p:cNvPr id="7422" name="Google Shape;742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3" name="Google Shape;742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4" name="Google Shape;7424;p57"/>
              <p:cNvGrpSpPr/>
              <p:nvPr/>
            </p:nvGrpSpPr>
            <p:grpSpPr>
              <a:xfrm>
                <a:off x="4284416" y="4245254"/>
                <a:ext cx="37783" cy="32357"/>
                <a:chOff x="4284416" y="4245254"/>
                <a:chExt cx="37783" cy="32357"/>
              </a:xfrm>
            </p:grpSpPr>
            <p:sp>
              <p:nvSpPr>
                <p:cNvPr id="7425" name="Google Shape;742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7" name="Google Shape;7427;p57"/>
              <p:cNvGrpSpPr/>
              <p:nvPr/>
            </p:nvGrpSpPr>
            <p:grpSpPr>
              <a:xfrm>
                <a:off x="4219057" y="4331258"/>
                <a:ext cx="37776" cy="32364"/>
                <a:chOff x="4219057" y="4331258"/>
                <a:chExt cx="37776" cy="32364"/>
              </a:xfrm>
            </p:grpSpPr>
            <p:sp>
              <p:nvSpPr>
                <p:cNvPr id="7428" name="Google Shape;742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9" name="Google Shape;742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0" name="Google Shape;7430;p57"/>
              <p:cNvGrpSpPr/>
              <p:nvPr/>
            </p:nvGrpSpPr>
            <p:grpSpPr>
              <a:xfrm>
                <a:off x="4204122" y="4141688"/>
                <a:ext cx="33497" cy="28699"/>
                <a:chOff x="4204122" y="4141688"/>
                <a:chExt cx="33497" cy="28699"/>
              </a:xfrm>
            </p:grpSpPr>
            <p:sp>
              <p:nvSpPr>
                <p:cNvPr id="7431" name="Google Shape;743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3" name="Google Shape;7433;p57"/>
              <p:cNvGrpSpPr/>
              <p:nvPr/>
            </p:nvGrpSpPr>
            <p:grpSpPr>
              <a:xfrm>
                <a:off x="4301546" y="4003869"/>
                <a:ext cx="38916" cy="33324"/>
                <a:chOff x="4301546" y="4003869"/>
                <a:chExt cx="38916" cy="33324"/>
              </a:xfrm>
            </p:grpSpPr>
            <p:sp>
              <p:nvSpPr>
                <p:cNvPr id="7434" name="Google Shape;743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5" name="Google Shape;743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6" name="Google Shape;7436;p57"/>
              <p:cNvGrpSpPr/>
              <p:nvPr/>
            </p:nvGrpSpPr>
            <p:grpSpPr>
              <a:xfrm>
                <a:off x="4210681" y="3924669"/>
                <a:ext cx="36549" cy="31366"/>
                <a:chOff x="4210681" y="3924669"/>
                <a:chExt cx="36549" cy="31366"/>
              </a:xfrm>
            </p:grpSpPr>
            <p:sp>
              <p:nvSpPr>
                <p:cNvPr id="7437" name="Google Shape;743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9" name="Google Shape;7439;p57"/>
              <p:cNvGrpSpPr/>
              <p:nvPr/>
            </p:nvGrpSpPr>
            <p:grpSpPr>
              <a:xfrm>
                <a:off x="3987771" y="3628874"/>
                <a:ext cx="31499" cy="26993"/>
                <a:chOff x="3987771" y="3628874"/>
                <a:chExt cx="31499" cy="26993"/>
              </a:xfrm>
            </p:grpSpPr>
            <p:sp>
              <p:nvSpPr>
                <p:cNvPr id="7440" name="Google Shape;744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1" name="Google Shape;744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2" name="Google Shape;7442;p57"/>
              <p:cNvGrpSpPr/>
              <p:nvPr/>
            </p:nvGrpSpPr>
            <p:grpSpPr>
              <a:xfrm>
                <a:off x="4087382" y="3775674"/>
                <a:ext cx="31405" cy="26898"/>
                <a:chOff x="4087382" y="3775674"/>
                <a:chExt cx="31405" cy="26898"/>
              </a:xfrm>
            </p:grpSpPr>
            <p:sp>
              <p:nvSpPr>
                <p:cNvPr id="7443" name="Google Shape;744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4" name="Google Shape;744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5" name="Google Shape;7445;p57"/>
              <p:cNvGrpSpPr/>
              <p:nvPr/>
            </p:nvGrpSpPr>
            <p:grpSpPr>
              <a:xfrm>
                <a:off x="4118873" y="3856637"/>
                <a:ext cx="31405" cy="26906"/>
                <a:chOff x="4118873" y="3856637"/>
                <a:chExt cx="31405" cy="26906"/>
              </a:xfrm>
            </p:grpSpPr>
            <p:sp>
              <p:nvSpPr>
                <p:cNvPr id="7446" name="Google Shape;744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7" name="Google Shape;744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8" name="Google Shape;7448;p57"/>
              <p:cNvGrpSpPr/>
              <p:nvPr/>
            </p:nvGrpSpPr>
            <p:grpSpPr>
              <a:xfrm>
                <a:off x="4168541" y="3639523"/>
                <a:ext cx="31499" cy="26906"/>
                <a:chOff x="4168541" y="3639523"/>
                <a:chExt cx="31499" cy="26906"/>
              </a:xfrm>
            </p:grpSpPr>
            <p:sp>
              <p:nvSpPr>
                <p:cNvPr id="7449" name="Google Shape;744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0" name="Google Shape;745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1" name="Google Shape;7451;p57"/>
              <p:cNvGrpSpPr/>
              <p:nvPr/>
            </p:nvGrpSpPr>
            <p:grpSpPr>
              <a:xfrm>
                <a:off x="3965789" y="3393545"/>
                <a:ext cx="31405" cy="26945"/>
                <a:chOff x="3965789" y="3393545"/>
                <a:chExt cx="31405" cy="26945"/>
              </a:xfrm>
            </p:grpSpPr>
            <p:sp>
              <p:nvSpPr>
                <p:cNvPr id="7452" name="Google Shape;745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3" name="Google Shape;745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4" name="Google Shape;7454;p57"/>
              <p:cNvGrpSpPr/>
              <p:nvPr/>
            </p:nvGrpSpPr>
            <p:grpSpPr>
              <a:xfrm>
                <a:off x="3925166" y="3491008"/>
                <a:ext cx="31405" cy="27001"/>
                <a:chOff x="3925166" y="3491008"/>
                <a:chExt cx="31405" cy="27001"/>
              </a:xfrm>
            </p:grpSpPr>
            <p:sp>
              <p:nvSpPr>
                <p:cNvPr id="7455" name="Google Shape;745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6" name="Google Shape;745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7" name="Google Shape;7457;p57"/>
              <p:cNvGrpSpPr/>
              <p:nvPr/>
            </p:nvGrpSpPr>
            <p:grpSpPr>
              <a:xfrm>
                <a:off x="3682845" y="3340976"/>
                <a:ext cx="31397" cy="26898"/>
                <a:chOff x="3682845" y="3340976"/>
                <a:chExt cx="31397" cy="26898"/>
              </a:xfrm>
            </p:grpSpPr>
            <p:sp>
              <p:nvSpPr>
                <p:cNvPr id="7458" name="Google Shape;745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9" name="Google Shape;745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0" name="Google Shape;7460;p57"/>
              <p:cNvGrpSpPr/>
              <p:nvPr/>
            </p:nvGrpSpPr>
            <p:grpSpPr>
              <a:xfrm>
                <a:off x="3795393" y="3353725"/>
                <a:ext cx="31499" cy="26993"/>
                <a:chOff x="3795393" y="3353725"/>
                <a:chExt cx="31499" cy="26993"/>
              </a:xfrm>
            </p:grpSpPr>
            <p:sp>
              <p:nvSpPr>
                <p:cNvPr id="7461" name="Google Shape;746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2" name="Google Shape;746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3" name="Google Shape;7463;p57"/>
              <p:cNvGrpSpPr/>
              <p:nvPr/>
            </p:nvGrpSpPr>
            <p:grpSpPr>
              <a:xfrm>
                <a:off x="4176909" y="4363221"/>
                <a:ext cx="38924" cy="33316"/>
                <a:chOff x="4176909" y="4363221"/>
                <a:chExt cx="38924" cy="33316"/>
              </a:xfrm>
            </p:grpSpPr>
            <p:sp>
              <p:nvSpPr>
                <p:cNvPr id="7464" name="Google Shape;746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5" name="Google Shape;746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6" name="Google Shape;7466;p57"/>
              <p:cNvGrpSpPr/>
              <p:nvPr/>
            </p:nvGrpSpPr>
            <p:grpSpPr>
              <a:xfrm>
                <a:off x="4226191" y="4007660"/>
                <a:ext cx="33560" cy="28770"/>
                <a:chOff x="4226191" y="4007660"/>
                <a:chExt cx="33560" cy="28770"/>
              </a:xfrm>
            </p:grpSpPr>
            <p:sp>
              <p:nvSpPr>
                <p:cNvPr id="7467" name="Google Shape;746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8" name="Google Shape;746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9" name="Google Shape;7469;p57"/>
              <p:cNvGrpSpPr/>
              <p:nvPr/>
            </p:nvGrpSpPr>
            <p:grpSpPr>
              <a:xfrm>
                <a:off x="3597785" y="3377045"/>
                <a:ext cx="33591" cy="28699"/>
                <a:chOff x="3597785" y="3377045"/>
                <a:chExt cx="33591" cy="28699"/>
              </a:xfrm>
            </p:grpSpPr>
            <p:sp>
              <p:nvSpPr>
                <p:cNvPr id="7470" name="Google Shape;747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1" name="Google Shape;747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2" name="Google Shape;7472;p57"/>
              <p:cNvGrpSpPr/>
              <p:nvPr/>
            </p:nvGrpSpPr>
            <p:grpSpPr>
              <a:xfrm>
                <a:off x="3887870" y="3669796"/>
                <a:ext cx="33591" cy="28692"/>
                <a:chOff x="3887870" y="3669796"/>
                <a:chExt cx="33591" cy="28692"/>
              </a:xfrm>
            </p:grpSpPr>
            <p:sp>
              <p:nvSpPr>
                <p:cNvPr id="7473" name="Google Shape;747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4" name="Google Shape;747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5" name="Google Shape;7475;p57"/>
              <p:cNvGrpSpPr/>
              <p:nvPr/>
            </p:nvGrpSpPr>
            <p:grpSpPr>
              <a:xfrm>
                <a:off x="3818320" y="3481625"/>
                <a:ext cx="33497" cy="28770"/>
                <a:chOff x="3818320" y="3481625"/>
                <a:chExt cx="33497" cy="28770"/>
              </a:xfrm>
            </p:grpSpPr>
            <p:sp>
              <p:nvSpPr>
                <p:cNvPr id="7476" name="Google Shape;747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7" name="Google Shape;747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8" name="Google Shape;7478;p57"/>
              <p:cNvGrpSpPr/>
              <p:nvPr/>
            </p:nvGrpSpPr>
            <p:grpSpPr>
              <a:xfrm>
                <a:off x="4278139" y="4120948"/>
                <a:ext cx="37492" cy="32129"/>
                <a:chOff x="4278139" y="4120948"/>
                <a:chExt cx="37492" cy="32129"/>
              </a:xfrm>
            </p:grpSpPr>
            <p:sp>
              <p:nvSpPr>
                <p:cNvPr id="7479" name="Google Shape;747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0" name="Google Shape;748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1" name="Google Shape;7481;p57"/>
              <p:cNvGrpSpPr/>
              <p:nvPr/>
            </p:nvGrpSpPr>
            <p:grpSpPr>
              <a:xfrm>
                <a:off x="4419898" y="3977388"/>
                <a:ext cx="33497" cy="28692"/>
                <a:chOff x="4419898" y="3977388"/>
                <a:chExt cx="33497" cy="28692"/>
              </a:xfrm>
            </p:grpSpPr>
            <p:sp>
              <p:nvSpPr>
                <p:cNvPr id="7482" name="Google Shape;748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3" name="Google Shape;748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4" name="Google Shape;7484;p57"/>
              <p:cNvGrpSpPr/>
              <p:nvPr/>
            </p:nvGrpSpPr>
            <p:grpSpPr>
              <a:xfrm>
                <a:off x="4158930" y="4034684"/>
                <a:ext cx="33497" cy="28762"/>
                <a:chOff x="4158930" y="4034684"/>
                <a:chExt cx="33497" cy="28762"/>
              </a:xfrm>
            </p:grpSpPr>
            <p:sp>
              <p:nvSpPr>
                <p:cNvPr id="7485" name="Google Shape;748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6" name="Google Shape;748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7" name="Google Shape;7487;p57"/>
              <p:cNvGrpSpPr/>
              <p:nvPr/>
            </p:nvGrpSpPr>
            <p:grpSpPr>
              <a:xfrm>
                <a:off x="4134949" y="3957049"/>
                <a:ext cx="33497" cy="28770"/>
                <a:chOff x="4134949" y="3957049"/>
                <a:chExt cx="33497" cy="28770"/>
              </a:xfrm>
            </p:grpSpPr>
            <p:sp>
              <p:nvSpPr>
                <p:cNvPr id="7488" name="Google Shape;748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9" name="Google Shape;748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0" name="Google Shape;7490;p57"/>
              <p:cNvGrpSpPr/>
              <p:nvPr/>
            </p:nvGrpSpPr>
            <p:grpSpPr>
              <a:xfrm>
                <a:off x="4193653" y="4184403"/>
                <a:ext cx="43580" cy="37264"/>
                <a:chOff x="4193653" y="4184403"/>
                <a:chExt cx="43580" cy="37264"/>
              </a:xfrm>
            </p:grpSpPr>
            <p:sp>
              <p:nvSpPr>
                <p:cNvPr id="7491" name="Google Shape;749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2" name="Google Shape;749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3" name="Google Shape;7493;p57"/>
              <p:cNvGrpSpPr/>
              <p:nvPr/>
            </p:nvGrpSpPr>
            <p:grpSpPr>
              <a:xfrm>
                <a:off x="4343600" y="3943844"/>
                <a:ext cx="43580" cy="37312"/>
                <a:chOff x="4343600" y="3943844"/>
                <a:chExt cx="43580" cy="37312"/>
              </a:xfrm>
            </p:grpSpPr>
            <p:sp>
              <p:nvSpPr>
                <p:cNvPr id="7494" name="Google Shape;749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5" name="Google Shape;749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6" name="Google Shape;7496;p57"/>
              <p:cNvGrpSpPr/>
              <p:nvPr/>
            </p:nvGrpSpPr>
            <p:grpSpPr>
              <a:xfrm>
                <a:off x="4172339" y="3381693"/>
                <a:ext cx="31499" cy="27001"/>
                <a:chOff x="4172339" y="3381693"/>
                <a:chExt cx="31499" cy="27001"/>
              </a:xfrm>
            </p:grpSpPr>
            <p:sp>
              <p:nvSpPr>
                <p:cNvPr id="7497" name="Google Shape;749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8" name="Google Shape;749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02"/>
        <p:cNvGrpSpPr/>
        <p:nvPr/>
      </p:nvGrpSpPr>
      <p:grpSpPr>
        <a:xfrm>
          <a:off x="0" y="0"/>
          <a:ext cx="0" cy="0"/>
          <a:chOff x="0" y="0"/>
          <a:chExt cx="0" cy="0"/>
        </a:xfrm>
      </p:grpSpPr>
      <p:grpSp>
        <p:nvGrpSpPr>
          <p:cNvPr id="7503" name="Google Shape;7503;p58"/>
          <p:cNvGrpSpPr/>
          <p:nvPr/>
        </p:nvGrpSpPr>
        <p:grpSpPr>
          <a:xfrm>
            <a:off x="2835498" y="4810545"/>
            <a:ext cx="1470521" cy="1013783"/>
            <a:chOff x="4967783" y="2151471"/>
            <a:chExt cx="3920692" cy="2702940"/>
          </a:xfrm>
        </p:grpSpPr>
        <p:grpSp>
          <p:nvGrpSpPr>
            <p:cNvPr id="7504" name="Google Shape;7504;p58"/>
            <p:cNvGrpSpPr/>
            <p:nvPr/>
          </p:nvGrpSpPr>
          <p:grpSpPr>
            <a:xfrm>
              <a:off x="5045709" y="2252109"/>
              <a:ext cx="3761071" cy="2501708"/>
              <a:chOff x="2691784" y="1805334"/>
              <a:chExt cx="3761071" cy="2501708"/>
            </a:xfrm>
          </p:grpSpPr>
          <p:sp>
            <p:nvSpPr>
              <p:cNvPr id="7505" name="Google Shape;7505;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6" name="Google Shape;7506;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7" name="Google Shape;7507;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8" name="Google Shape;7508;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9" name="Google Shape;7509;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0" name="Google Shape;7510;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1" name="Google Shape;7511;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512" name="Google Shape;7512;p58"/>
            <p:cNvGrpSpPr/>
            <p:nvPr/>
          </p:nvGrpSpPr>
          <p:grpSpPr>
            <a:xfrm>
              <a:off x="4967783" y="2151471"/>
              <a:ext cx="3920692" cy="2702940"/>
              <a:chOff x="2613858" y="1704696"/>
              <a:chExt cx="3920692" cy="2702940"/>
            </a:xfrm>
          </p:grpSpPr>
          <p:sp>
            <p:nvSpPr>
              <p:cNvPr id="7513" name="Google Shape;7513;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18" name="Google Shape;7518;p58"/>
          <p:cNvGrpSpPr/>
          <p:nvPr/>
        </p:nvGrpSpPr>
        <p:grpSpPr>
          <a:xfrm>
            <a:off x="4707377" y="1994914"/>
            <a:ext cx="2082548" cy="944773"/>
            <a:chOff x="3530532" y="1496185"/>
            <a:chExt cx="1561911" cy="708580"/>
          </a:xfrm>
        </p:grpSpPr>
        <p:grpSp>
          <p:nvGrpSpPr>
            <p:cNvPr id="7519" name="Google Shape;7519;p58"/>
            <p:cNvGrpSpPr/>
            <p:nvPr/>
          </p:nvGrpSpPr>
          <p:grpSpPr>
            <a:xfrm>
              <a:off x="3720318" y="1857562"/>
              <a:ext cx="1372125" cy="54"/>
              <a:chOff x="3720318" y="1857562"/>
              <a:chExt cx="1372125" cy="54"/>
            </a:xfrm>
          </p:grpSpPr>
          <p:cxnSp>
            <p:nvCxnSpPr>
              <p:cNvPr id="7520" name="Google Shape;7520;p58"/>
              <p:cNvCxnSpPr>
                <a:endCxn id="752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2" name="Google Shape;7522;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3" name="Google Shape;7523;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4" name="Google Shape;7524;p58"/>
              <p:cNvCxnSpPr>
                <a:stCxn id="752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25" name="Google Shape;7525;p58"/>
            <p:cNvGrpSpPr/>
            <p:nvPr/>
          </p:nvGrpSpPr>
          <p:grpSpPr>
            <a:xfrm>
              <a:off x="3567462" y="1496185"/>
              <a:ext cx="286500" cy="272914"/>
              <a:chOff x="3567462" y="1496185"/>
              <a:chExt cx="286500" cy="272914"/>
            </a:xfrm>
          </p:grpSpPr>
          <p:cxnSp>
            <p:nvCxnSpPr>
              <p:cNvPr id="7526" name="Google Shape;7526;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27" name="Google Shape;7527;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28" name="Google Shape;7528;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0" name="Google Shape;7530;p58"/>
            <p:cNvGrpSpPr/>
            <p:nvPr/>
          </p:nvGrpSpPr>
          <p:grpSpPr>
            <a:xfrm>
              <a:off x="3929014" y="1960574"/>
              <a:ext cx="286500" cy="242342"/>
              <a:chOff x="3929014" y="1960574"/>
              <a:chExt cx="286500" cy="242342"/>
            </a:xfrm>
          </p:grpSpPr>
          <p:cxnSp>
            <p:nvCxnSpPr>
              <p:cNvPr id="7531" name="Google Shape;7531;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32" name="Google Shape;7532;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33" name="Google Shape;7533;p58"/>
            <p:cNvGrpSpPr/>
            <p:nvPr/>
          </p:nvGrpSpPr>
          <p:grpSpPr>
            <a:xfrm>
              <a:off x="4290828" y="1496185"/>
              <a:ext cx="286500" cy="272914"/>
              <a:chOff x="4290828" y="1496185"/>
              <a:chExt cx="286500" cy="272914"/>
            </a:xfrm>
          </p:grpSpPr>
          <p:cxnSp>
            <p:nvCxnSpPr>
              <p:cNvPr id="7534" name="Google Shape;7534;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35" name="Google Shape;7535;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36" name="Google Shape;7536;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7" name="Google Shape;7537;p58"/>
            <p:cNvGrpSpPr/>
            <p:nvPr/>
          </p:nvGrpSpPr>
          <p:grpSpPr>
            <a:xfrm>
              <a:off x="4657726" y="1959674"/>
              <a:ext cx="286500" cy="245092"/>
              <a:chOff x="4657726" y="1959674"/>
              <a:chExt cx="286500" cy="245092"/>
            </a:xfrm>
          </p:grpSpPr>
          <p:cxnSp>
            <p:nvCxnSpPr>
              <p:cNvPr id="7538" name="Google Shape;7538;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39" name="Google Shape;7539;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40" name="Google Shape;7540;p58"/>
          <p:cNvGrpSpPr/>
          <p:nvPr/>
        </p:nvGrpSpPr>
        <p:grpSpPr>
          <a:xfrm>
            <a:off x="4683401" y="3144377"/>
            <a:ext cx="2129376" cy="504865"/>
            <a:chOff x="3512551" y="2358282"/>
            <a:chExt cx="1597032" cy="378649"/>
          </a:xfrm>
        </p:grpSpPr>
        <p:grpSp>
          <p:nvGrpSpPr>
            <p:cNvPr id="7541" name="Google Shape;7541;p58"/>
            <p:cNvGrpSpPr/>
            <p:nvPr/>
          </p:nvGrpSpPr>
          <p:grpSpPr>
            <a:xfrm>
              <a:off x="3738198" y="2553002"/>
              <a:ext cx="1145834" cy="117"/>
              <a:chOff x="3738198" y="2553002"/>
              <a:chExt cx="1145834" cy="117"/>
            </a:xfrm>
          </p:grpSpPr>
          <p:cxnSp>
            <p:nvCxnSpPr>
              <p:cNvPr id="7542" name="Google Shape;7542;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4" name="Google Shape;7544;p58"/>
              <p:cNvCxnSpPr>
                <a:stCxn id="7545" idx="6"/>
                <a:endCxn id="754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47" name="Google Shape;7547;p58"/>
            <p:cNvGrpSpPr/>
            <p:nvPr/>
          </p:nvGrpSpPr>
          <p:grpSpPr>
            <a:xfrm>
              <a:off x="3969644" y="2440153"/>
              <a:ext cx="225900" cy="296779"/>
              <a:chOff x="3969644" y="2440153"/>
              <a:chExt cx="225900" cy="296779"/>
            </a:xfrm>
          </p:grpSpPr>
          <p:cxnSp>
            <p:nvCxnSpPr>
              <p:cNvPr id="7548" name="Google Shape;7548;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46" name="Google Shape;7546;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0" name="Google Shape;7550;p58"/>
            <p:cNvGrpSpPr/>
            <p:nvPr/>
          </p:nvGrpSpPr>
          <p:grpSpPr>
            <a:xfrm>
              <a:off x="4426818" y="2358282"/>
              <a:ext cx="225600" cy="307471"/>
              <a:chOff x="4426818" y="2358282"/>
              <a:chExt cx="225600" cy="307471"/>
            </a:xfrm>
          </p:grpSpPr>
          <p:cxnSp>
            <p:nvCxnSpPr>
              <p:cNvPr id="7551" name="Google Shape;7551;p58"/>
              <p:cNvCxnSpPr>
                <a:stCxn id="755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53" name="Google Shape;7553;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4" name="Google Shape;7554;p58"/>
            <p:cNvGrpSpPr/>
            <p:nvPr/>
          </p:nvGrpSpPr>
          <p:grpSpPr>
            <a:xfrm>
              <a:off x="4883984" y="2440153"/>
              <a:ext cx="225600" cy="296479"/>
              <a:chOff x="4883984" y="2440153"/>
              <a:chExt cx="225600" cy="296479"/>
            </a:xfrm>
          </p:grpSpPr>
          <p:cxnSp>
            <p:nvCxnSpPr>
              <p:cNvPr id="7555" name="Google Shape;7555;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56" name="Google Shape;7556;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8" name="Google Shape;7558;p58"/>
            <p:cNvGrpSpPr/>
            <p:nvPr/>
          </p:nvGrpSpPr>
          <p:grpSpPr>
            <a:xfrm>
              <a:off x="3512551" y="2358356"/>
              <a:ext cx="225647" cy="307629"/>
              <a:chOff x="2182679" y="2005014"/>
              <a:chExt cx="792300" cy="1080158"/>
            </a:xfrm>
          </p:grpSpPr>
          <p:cxnSp>
            <p:nvCxnSpPr>
              <p:cNvPr id="7559" name="Google Shape;7559;p58"/>
              <p:cNvCxnSpPr>
                <a:stCxn id="756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45" name="Google Shape;7545;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61" name="Google Shape;7561;p58"/>
          <p:cNvGrpSpPr/>
          <p:nvPr/>
        </p:nvGrpSpPr>
        <p:grpSpPr>
          <a:xfrm>
            <a:off x="9163512" y="1576105"/>
            <a:ext cx="2079745" cy="963480"/>
            <a:chOff x="634175" y="2986275"/>
            <a:chExt cx="3147949" cy="1458344"/>
          </a:xfrm>
        </p:grpSpPr>
        <p:cxnSp>
          <p:nvCxnSpPr>
            <p:cNvPr id="7562" name="Google Shape;7562;p58"/>
            <p:cNvCxnSpPr>
              <a:stCxn id="7563" idx="4"/>
              <a:endCxn id="756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65" name="Google Shape;7565;p58"/>
            <p:cNvCxnSpPr>
              <a:stCxn id="7564" idx="0"/>
              <a:endCxn id="756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7" name="Google Shape;7567;p58"/>
            <p:cNvCxnSpPr>
              <a:stCxn id="7566" idx="4"/>
              <a:endCxn id="756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9" name="Google Shape;7569;p58"/>
            <p:cNvCxnSpPr>
              <a:stCxn id="7568" idx="0"/>
              <a:endCxn id="757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70" name="Google Shape;7570;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6" name="Google Shape;7566;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3" name="Google Shape;7563;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8" name="Google Shape;7568;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4" name="Google Shape;7564;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71" name="Google Shape;7571;p58"/>
          <p:cNvGrpSpPr/>
          <p:nvPr/>
        </p:nvGrpSpPr>
        <p:grpSpPr>
          <a:xfrm>
            <a:off x="4701899" y="3855983"/>
            <a:ext cx="2094292" cy="392164"/>
            <a:chOff x="998425" y="1182125"/>
            <a:chExt cx="1065400" cy="199500"/>
          </a:xfrm>
        </p:grpSpPr>
        <p:sp>
          <p:nvSpPr>
            <p:cNvPr id="7572" name="Google Shape;757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77" name="Google Shape;7577;p58"/>
          <p:cNvGrpSpPr/>
          <p:nvPr/>
        </p:nvGrpSpPr>
        <p:grpSpPr>
          <a:xfrm>
            <a:off x="9159574" y="2679299"/>
            <a:ext cx="2087621" cy="488972"/>
            <a:chOff x="1247650" y="2075423"/>
            <a:chExt cx="6648477" cy="1557238"/>
          </a:xfrm>
        </p:grpSpPr>
        <p:sp>
          <p:nvSpPr>
            <p:cNvPr id="7578" name="Google Shape;7578;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4" name="Google Shape;7584;p58"/>
          <p:cNvGrpSpPr/>
          <p:nvPr/>
        </p:nvGrpSpPr>
        <p:grpSpPr>
          <a:xfrm>
            <a:off x="9138657" y="4211052"/>
            <a:ext cx="2129415" cy="884587"/>
            <a:chOff x="6796238" y="3158297"/>
            <a:chExt cx="1630319" cy="677257"/>
          </a:xfrm>
        </p:grpSpPr>
        <p:cxnSp>
          <p:nvCxnSpPr>
            <p:cNvPr id="7585" name="Google Shape;7585;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6" name="Google Shape;7586;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7" name="Google Shape;7587;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88" name="Google Shape;7588;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89" name="Google Shape;7589;p58"/>
            <p:cNvGrpSpPr/>
            <p:nvPr/>
          </p:nvGrpSpPr>
          <p:grpSpPr>
            <a:xfrm>
              <a:off x="6796238" y="3311904"/>
              <a:ext cx="1630319" cy="377697"/>
              <a:chOff x="6796238" y="3311904"/>
              <a:chExt cx="1630319" cy="377697"/>
            </a:xfrm>
          </p:grpSpPr>
          <p:sp>
            <p:nvSpPr>
              <p:cNvPr id="7590" name="Google Shape;7590;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1" name="Google Shape;7591;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2" name="Google Shape;7592;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93" name="Google Shape;7593;p58"/>
          <p:cNvGrpSpPr/>
          <p:nvPr/>
        </p:nvGrpSpPr>
        <p:grpSpPr>
          <a:xfrm>
            <a:off x="7166840" y="1572909"/>
            <a:ext cx="1824808" cy="2125073"/>
            <a:chOff x="1839112" y="2209163"/>
            <a:chExt cx="1918159" cy="2233784"/>
          </a:xfrm>
        </p:grpSpPr>
        <p:sp>
          <p:nvSpPr>
            <p:cNvPr id="7594" name="Google Shape;7594;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97" name="Google Shape;7597;p58"/>
            <p:cNvCxnSpPr>
              <a:stCxn id="7594" idx="6"/>
              <a:endCxn id="759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98" name="Google Shape;7598;p58"/>
            <p:cNvCxnSpPr>
              <a:stCxn id="7595" idx="4"/>
              <a:endCxn id="759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00" name="Google Shape;7600;p58"/>
            <p:cNvCxnSpPr>
              <a:stCxn id="7599" idx="6"/>
              <a:endCxn id="759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01" name="Google Shape;7601;p58"/>
            <p:cNvCxnSpPr>
              <a:stCxn id="7596" idx="4"/>
              <a:endCxn id="760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99" name="Google Shape;7599;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04" name="Google Shape;7604;p58"/>
            <p:cNvCxnSpPr>
              <a:endCxn id="760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05" name="Google Shape;7605;p58"/>
          <p:cNvGrpSpPr/>
          <p:nvPr/>
        </p:nvGrpSpPr>
        <p:grpSpPr>
          <a:xfrm>
            <a:off x="4676671" y="1581223"/>
            <a:ext cx="2183957" cy="206589"/>
            <a:chOff x="238125" y="2506075"/>
            <a:chExt cx="7115411" cy="673075"/>
          </a:xfrm>
        </p:grpSpPr>
        <p:sp>
          <p:nvSpPr>
            <p:cNvPr id="7606" name="Google Shape;7606;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11" name="Google Shape;7611;p58"/>
          <p:cNvGrpSpPr/>
          <p:nvPr/>
        </p:nvGrpSpPr>
        <p:grpSpPr>
          <a:xfrm>
            <a:off x="994916" y="2010019"/>
            <a:ext cx="3302349" cy="122324"/>
            <a:chOff x="1464850" y="436376"/>
            <a:chExt cx="6001362" cy="222300"/>
          </a:xfrm>
        </p:grpSpPr>
        <p:sp>
          <p:nvSpPr>
            <p:cNvPr id="7612" name="Google Shape;7612;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17" name="Google Shape;7617;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8" name="Google Shape;7618;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9" name="Google Shape;7619;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20" name="Google Shape;7620;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21" name="Google Shape;7621;p58"/>
          <p:cNvGrpSpPr/>
          <p:nvPr/>
        </p:nvGrpSpPr>
        <p:grpSpPr>
          <a:xfrm>
            <a:off x="976607" y="3657307"/>
            <a:ext cx="1936947" cy="869231"/>
            <a:chOff x="803162" y="2667727"/>
            <a:chExt cx="1411906" cy="633611"/>
          </a:xfrm>
        </p:grpSpPr>
        <p:cxnSp>
          <p:nvCxnSpPr>
            <p:cNvPr id="7622" name="Google Shape;7622;p58"/>
            <p:cNvCxnSpPr>
              <a:stCxn id="7623" idx="2"/>
              <a:endCxn id="762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5" name="Google Shape;7625;p58"/>
            <p:cNvCxnSpPr>
              <a:stCxn id="7626" idx="0"/>
              <a:endCxn id="762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7" name="Google Shape;7627;p58"/>
            <p:cNvCxnSpPr>
              <a:stCxn id="7626" idx="2"/>
              <a:endCxn id="762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9" name="Google Shape;7629;p58"/>
            <p:cNvCxnSpPr>
              <a:stCxn id="7630" idx="0"/>
              <a:endCxn id="762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1" name="Google Shape;7631;p58"/>
            <p:cNvCxnSpPr>
              <a:stCxn id="7624" idx="2"/>
              <a:endCxn id="763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3" name="Google Shape;7633;p58"/>
            <p:cNvCxnSpPr>
              <a:stCxn id="7634" idx="0"/>
              <a:endCxn id="762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30" name="Google Shape;7630;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8" name="Google Shape;7628;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4" name="Google Shape;7634;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2" name="Google Shape;7632;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4" name="Google Shape;7624;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6" name="Google Shape;7626;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3" name="Google Shape;7623;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635" name="Google Shape;7635;p58"/>
          <p:cNvGrpSpPr/>
          <p:nvPr/>
        </p:nvGrpSpPr>
        <p:grpSpPr>
          <a:xfrm>
            <a:off x="976609" y="1571358"/>
            <a:ext cx="3358055" cy="279079"/>
            <a:chOff x="803163" y="1111966"/>
            <a:chExt cx="2447800" cy="203430"/>
          </a:xfrm>
        </p:grpSpPr>
        <p:grpSp>
          <p:nvGrpSpPr>
            <p:cNvPr id="7636" name="Google Shape;7636;p58"/>
            <p:cNvGrpSpPr/>
            <p:nvPr/>
          </p:nvGrpSpPr>
          <p:grpSpPr>
            <a:xfrm>
              <a:off x="1958180" y="1111966"/>
              <a:ext cx="588019" cy="121396"/>
              <a:chOff x="4808316" y="2800065"/>
              <a:chExt cx="1999386" cy="412910"/>
            </a:xfrm>
          </p:grpSpPr>
          <p:sp>
            <p:nvSpPr>
              <p:cNvPr id="7637" name="Google Shape;7637;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38" name="Google Shape;7638;p58"/>
              <p:cNvGrpSpPr/>
              <p:nvPr/>
            </p:nvGrpSpPr>
            <p:grpSpPr>
              <a:xfrm>
                <a:off x="4808316" y="2800065"/>
                <a:ext cx="92400" cy="411825"/>
                <a:chOff x="845575" y="2563700"/>
                <a:chExt cx="92400" cy="411825"/>
              </a:xfrm>
            </p:grpSpPr>
            <p:cxnSp>
              <p:nvCxnSpPr>
                <p:cNvPr id="7639" name="Google Shape;763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0" name="Google Shape;7640;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641" name="Google Shape;7641;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42" name="Google Shape;7642;p58"/>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643" name="Google Shape;7643;p58"/>
            <p:cNvGrpSpPr/>
            <p:nvPr/>
          </p:nvGrpSpPr>
          <p:grpSpPr>
            <a:xfrm>
              <a:off x="803163" y="1111974"/>
              <a:ext cx="591158" cy="121545"/>
              <a:chOff x="803163" y="1111974"/>
              <a:chExt cx="591158" cy="121545"/>
            </a:xfrm>
          </p:grpSpPr>
          <p:grpSp>
            <p:nvGrpSpPr>
              <p:cNvPr id="7644" name="Google Shape;7644;p58"/>
              <p:cNvGrpSpPr/>
              <p:nvPr/>
            </p:nvGrpSpPr>
            <p:grpSpPr>
              <a:xfrm>
                <a:off x="803163" y="1111974"/>
                <a:ext cx="27175" cy="121077"/>
                <a:chOff x="845575" y="2563700"/>
                <a:chExt cx="92400" cy="411825"/>
              </a:xfrm>
            </p:grpSpPr>
            <p:cxnSp>
              <p:nvCxnSpPr>
                <p:cNvPr id="7645" name="Google Shape;7645;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6" name="Google Shape;7646;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47" name="Google Shape;7647;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8" name="Google Shape;7648;p58"/>
            <p:cNvGrpSpPr/>
            <p:nvPr/>
          </p:nvGrpSpPr>
          <p:grpSpPr>
            <a:xfrm>
              <a:off x="1381910" y="1194219"/>
              <a:ext cx="588341" cy="121177"/>
              <a:chOff x="1381910" y="1194219"/>
              <a:chExt cx="588341" cy="121177"/>
            </a:xfrm>
          </p:grpSpPr>
          <p:grpSp>
            <p:nvGrpSpPr>
              <p:cNvPr id="7649" name="Google Shape;7649;p58"/>
              <p:cNvGrpSpPr/>
              <p:nvPr/>
            </p:nvGrpSpPr>
            <p:grpSpPr>
              <a:xfrm rot="10800000">
                <a:off x="1381910" y="1194319"/>
                <a:ext cx="27175" cy="121077"/>
                <a:chOff x="2070100" y="2563700"/>
                <a:chExt cx="92400" cy="411825"/>
              </a:xfrm>
            </p:grpSpPr>
            <p:cxnSp>
              <p:nvCxnSpPr>
                <p:cNvPr id="7650" name="Google Shape;7650;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1" name="Google Shape;7651;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2" name="Google Shape;7652;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53" name="Google Shape;7653;p58"/>
            <p:cNvGrpSpPr/>
            <p:nvPr/>
          </p:nvGrpSpPr>
          <p:grpSpPr>
            <a:xfrm>
              <a:off x="2532079" y="1194219"/>
              <a:ext cx="704927" cy="121177"/>
              <a:chOff x="2532079" y="1194219"/>
              <a:chExt cx="704927" cy="121177"/>
            </a:xfrm>
          </p:grpSpPr>
          <p:grpSp>
            <p:nvGrpSpPr>
              <p:cNvPr id="7654" name="Google Shape;7654;p58"/>
              <p:cNvGrpSpPr/>
              <p:nvPr/>
            </p:nvGrpSpPr>
            <p:grpSpPr>
              <a:xfrm rot="10800000">
                <a:off x="2532079" y="1194319"/>
                <a:ext cx="27175" cy="121077"/>
                <a:chOff x="2070100" y="2563700"/>
                <a:chExt cx="92400" cy="411825"/>
              </a:xfrm>
            </p:grpSpPr>
            <p:cxnSp>
              <p:nvCxnSpPr>
                <p:cNvPr id="7655" name="Google Shape;7655;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6" name="Google Shape;7656;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7" name="Google Shape;7657;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58" name="Google Shape;7658;p58"/>
          <p:cNvGrpSpPr/>
          <p:nvPr/>
        </p:nvGrpSpPr>
        <p:grpSpPr>
          <a:xfrm>
            <a:off x="4700623" y="5166868"/>
            <a:ext cx="2090371" cy="655569"/>
            <a:chOff x="5194708" y="3484366"/>
            <a:chExt cx="3148148" cy="987304"/>
          </a:xfrm>
        </p:grpSpPr>
        <p:grpSp>
          <p:nvGrpSpPr>
            <p:cNvPr id="7659" name="Google Shape;7659;p58"/>
            <p:cNvGrpSpPr/>
            <p:nvPr/>
          </p:nvGrpSpPr>
          <p:grpSpPr>
            <a:xfrm>
              <a:off x="7531521" y="3484366"/>
              <a:ext cx="811335" cy="987304"/>
              <a:chOff x="3379425" y="1617275"/>
              <a:chExt cx="1090650" cy="1327200"/>
            </a:xfrm>
          </p:grpSpPr>
          <p:sp>
            <p:nvSpPr>
              <p:cNvPr id="7660" name="Google Shape;7660;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62" name="Google Shape;7662;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63" name="Google Shape;7663;p58"/>
            <p:cNvGrpSpPr/>
            <p:nvPr/>
          </p:nvGrpSpPr>
          <p:grpSpPr>
            <a:xfrm>
              <a:off x="6752546" y="3484366"/>
              <a:ext cx="811428" cy="987304"/>
              <a:chOff x="2332275" y="1617275"/>
              <a:chExt cx="1090775" cy="1327200"/>
            </a:xfrm>
          </p:grpSpPr>
          <p:sp>
            <p:nvSpPr>
              <p:cNvPr id="7664" name="Google Shape;7664;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66" name="Google Shape;7666;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67" name="Google Shape;7667;p58"/>
            <p:cNvGrpSpPr/>
            <p:nvPr/>
          </p:nvGrpSpPr>
          <p:grpSpPr>
            <a:xfrm>
              <a:off x="5973664" y="3484366"/>
              <a:ext cx="811335" cy="987304"/>
              <a:chOff x="1285250" y="1617275"/>
              <a:chExt cx="1090650" cy="1327200"/>
            </a:xfrm>
          </p:grpSpPr>
          <p:sp>
            <p:nvSpPr>
              <p:cNvPr id="7668" name="Google Shape;7668;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70" name="Google Shape;7670;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71" name="Google Shape;7671;p58"/>
            <p:cNvGrpSpPr/>
            <p:nvPr/>
          </p:nvGrpSpPr>
          <p:grpSpPr>
            <a:xfrm>
              <a:off x="5194708" y="3484366"/>
              <a:ext cx="811409" cy="987304"/>
              <a:chOff x="238125" y="1617275"/>
              <a:chExt cx="1090750" cy="1327200"/>
            </a:xfrm>
          </p:grpSpPr>
          <p:sp>
            <p:nvSpPr>
              <p:cNvPr id="7672" name="Google Shape;7672;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74" name="Google Shape;7674;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75" name="Google Shape;7675;p58"/>
          <p:cNvGrpSpPr/>
          <p:nvPr/>
        </p:nvGrpSpPr>
        <p:grpSpPr>
          <a:xfrm>
            <a:off x="4648101" y="4474081"/>
            <a:ext cx="2155952" cy="461675"/>
            <a:chOff x="1808063" y="4294338"/>
            <a:chExt cx="3370782" cy="721817"/>
          </a:xfrm>
        </p:grpSpPr>
        <p:sp>
          <p:nvSpPr>
            <p:cNvPr id="7676" name="Google Shape;7676;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86" name="Google Shape;7686;p58"/>
          <p:cNvGrpSpPr/>
          <p:nvPr/>
        </p:nvGrpSpPr>
        <p:grpSpPr>
          <a:xfrm>
            <a:off x="1019051" y="4855454"/>
            <a:ext cx="1727843" cy="862116"/>
            <a:chOff x="834100" y="3642869"/>
            <a:chExt cx="1259483" cy="628426"/>
          </a:xfrm>
        </p:grpSpPr>
        <p:sp>
          <p:nvSpPr>
            <p:cNvPr id="7687" name="Google Shape;7687;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712" name="Google Shape;7712;p58"/>
            <p:cNvGrpSpPr/>
            <p:nvPr/>
          </p:nvGrpSpPr>
          <p:grpSpPr>
            <a:xfrm>
              <a:off x="1360364" y="3847835"/>
              <a:ext cx="208119" cy="224359"/>
              <a:chOff x="1360769" y="3847100"/>
              <a:chExt cx="208119" cy="224359"/>
            </a:xfrm>
          </p:grpSpPr>
          <p:sp>
            <p:nvSpPr>
              <p:cNvPr id="7713" name="Google Shape;7713;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733" name="Google Shape;7733;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5" name="Google Shape;7735;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6" name="Google Shape;7736;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737" name="Google Shape;7737;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738" name="Google Shape;7738;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9" name="Google Shape;7739;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40" name="Google Shape;7740;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1" name="Google Shape;7741;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2" name="Google Shape;7742;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743" name="Google Shape;7743;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744" name="Google Shape;7744;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5" name="Google Shape;7745;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6" name="Google Shape;7746;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47" name="Google Shape;7747;p58"/>
          <p:cNvGrpSpPr/>
          <p:nvPr/>
        </p:nvGrpSpPr>
        <p:grpSpPr>
          <a:xfrm rot="5400000">
            <a:off x="7969868" y="4584116"/>
            <a:ext cx="218752" cy="1886555"/>
            <a:chOff x="4428249" y="1369375"/>
            <a:chExt cx="36905" cy="429569"/>
          </a:xfrm>
        </p:grpSpPr>
        <p:sp>
          <p:nvSpPr>
            <p:cNvPr id="7748" name="Google Shape;7748;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49" name="Google Shape;7749;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0" name="Google Shape;7750;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1" name="Google Shape;7751;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2" name="Google Shape;7752;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3" name="Google Shape;7753;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4" name="Google Shape;7754;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5" name="Google Shape;7755;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6" name="Google Shape;7756;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7" name="Google Shape;7757;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8" name="Google Shape;7758;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9" name="Google Shape;7759;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0" name="Google Shape;7760;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1" name="Google Shape;7761;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2" name="Google Shape;7762;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3" name="Google Shape;7763;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4" name="Google Shape;7764;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5" name="Google Shape;7765;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6" name="Google Shape;7766;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7" name="Google Shape;7767;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8" name="Google Shape;7768;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9" name="Google Shape;7769;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0" name="Google Shape;7770;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1" name="Google Shape;7771;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2" name="Google Shape;7772;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3" name="Google Shape;7773;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4" name="Google Shape;7774;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5" name="Google Shape;7775;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6" name="Google Shape;7776;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7" name="Google Shape;7777;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8" name="Google Shape;7778;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9" name="Google Shape;7779;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80" name="Google Shape;7780;p58"/>
          <p:cNvGrpSpPr/>
          <p:nvPr/>
        </p:nvGrpSpPr>
        <p:grpSpPr>
          <a:xfrm rot="10800000" flipH="1">
            <a:off x="7133107" y="4035507"/>
            <a:ext cx="1892276" cy="33077"/>
            <a:chOff x="219558" y="4738465"/>
            <a:chExt cx="5852400" cy="102300"/>
          </a:xfrm>
        </p:grpSpPr>
        <p:cxnSp>
          <p:nvCxnSpPr>
            <p:cNvPr id="7781" name="Google Shape;7781;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82" name="Google Shape;7782;p58"/>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3" name="Google Shape;7783;p58"/>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4" name="Google Shape;7784;p58"/>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5" name="Google Shape;7785;p58"/>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6" name="Google Shape;7786;p58"/>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87" name="Google Shape;7787;p58"/>
          <p:cNvGrpSpPr/>
          <p:nvPr/>
        </p:nvGrpSpPr>
        <p:grpSpPr>
          <a:xfrm>
            <a:off x="7148198" y="4532925"/>
            <a:ext cx="1862093" cy="513355"/>
            <a:chOff x="5286284" y="2966544"/>
            <a:chExt cx="1396570" cy="385016"/>
          </a:xfrm>
        </p:grpSpPr>
        <p:cxnSp>
          <p:nvCxnSpPr>
            <p:cNvPr id="7788" name="Google Shape;7788;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89" name="Google Shape;7789;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90" name="Google Shape;7790;p58"/>
            <p:cNvGrpSpPr/>
            <p:nvPr/>
          </p:nvGrpSpPr>
          <p:grpSpPr>
            <a:xfrm>
              <a:off x="5287688" y="3173364"/>
              <a:ext cx="1395166" cy="74100"/>
              <a:chOff x="5287688" y="3173364"/>
              <a:chExt cx="1395166" cy="74100"/>
            </a:xfrm>
          </p:grpSpPr>
          <p:cxnSp>
            <p:nvCxnSpPr>
              <p:cNvPr id="7791" name="Google Shape;7791;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92" name="Google Shape;7792;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93" name="Google Shape;7793;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4" name="Google Shape;7794;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5" name="Google Shape;7795;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6" name="Google Shape;7796;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7" name="Google Shape;7797;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8" name="Google Shape;7798;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99" name="Google Shape;7799;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00" name="Google Shape;7800;p58"/>
          <p:cNvGrpSpPr/>
          <p:nvPr/>
        </p:nvGrpSpPr>
        <p:grpSpPr>
          <a:xfrm>
            <a:off x="2729619" y="2424627"/>
            <a:ext cx="1576368" cy="882703"/>
            <a:chOff x="2029517" y="1732295"/>
            <a:chExt cx="1149068" cy="643432"/>
          </a:xfrm>
        </p:grpSpPr>
        <p:grpSp>
          <p:nvGrpSpPr>
            <p:cNvPr id="7801" name="Google Shape;7801;p58"/>
            <p:cNvGrpSpPr/>
            <p:nvPr/>
          </p:nvGrpSpPr>
          <p:grpSpPr>
            <a:xfrm>
              <a:off x="2708660" y="1746937"/>
              <a:ext cx="455427" cy="244429"/>
              <a:chOff x="2700693" y="1746937"/>
              <a:chExt cx="455427" cy="244429"/>
            </a:xfrm>
          </p:grpSpPr>
          <p:grpSp>
            <p:nvGrpSpPr>
              <p:cNvPr id="7802" name="Google Shape;7802;p58"/>
              <p:cNvGrpSpPr/>
              <p:nvPr/>
            </p:nvGrpSpPr>
            <p:grpSpPr>
              <a:xfrm>
                <a:off x="2905682" y="1782817"/>
                <a:ext cx="250438" cy="208549"/>
                <a:chOff x="2905682" y="1782817"/>
                <a:chExt cx="250438" cy="208549"/>
              </a:xfrm>
            </p:grpSpPr>
            <p:cxnSp>
              <p:nvCxnSpPr>
                <p:cNvPr id="7803" name="Google Shape;7803;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4" name="Google Shape;7804;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05" name="Google Shape;7805;p58"/>
              <p:cNvGrpSpPr/>
              <p:nvPr/>
            </p:nvGrpSpPr>
            <p:grpSpPr>
              <a:xfrm>
                <a:off x="2700693" y="1746937"/>
                <a:ext cx="449967" cy="72374"/>
                <a:chOff x="2700693" y="1746937"/>
                <a:chExt cx="449967" cy="72374"/>
              </a:xfrm>
            </p:grpSpPr>
            <p:cxnSp>
              <p:nvCxnSpPr>
                <p:cNvPr id="7806" name="Google Shape;7806;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7" name="Google Shape;7807;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08" name="Google Shape;7808;p58"/>
            <p:cNvGrpSpPr/>
            <p:nvPr/>
          </p:nvGrpSpPr>
          <p:grpSpPr>
            <a:xfrm>
              <a:off x="2029517" y="1732295"/>
              <a:ext cx="1149068" cy="643432"/>
              <a:chOff x="2029517" y="1732295"/>
              <a:chExt cx="1149068" cy="643432"/>
            </a:xfrm>
          </p:grpSpPr>
          <p:grpSp>
            <p:nvGrpSpPr>
              <p:cNvPr id="7809" name="Google Shape;7809;p58"/>
              <p:cNvGrpSpPr/>
              <p:nvPr/>
            </p:nvGrpSpPr>
            <p:grpSpPr>
              <a:xfrm>
                <a:off x="2703618" y="2103152"/>
                <a:ext cx="474966" cy="260017"/>
                <a:chOff x="2703618" y="2103152"/>
                <a:chExt cx="474966" cy="260017"/>
              </a:xfrm>
            </p:grpSpPr>
            <p:grpSp>
              <p:nvGrpSpPr>
                <p:cNvPr id="7810" name="Google Shape;7810;p58"/>
                <p:cNvGrpSpPr/>
                <p:nvPr/>
              </p:nvGrpSpPr>
              <p:grpSpPr>
                <a:xfrm>
                  <a:off x="2703618" y="2290640"/>
                  <a:ext cx="450291" cy="72529"/>
                  <a:chOff x="2703618" y="2290640"/>
                  <a:chExt cx="450291" cy="72529"/>
                </a:xfrm>
              </p:grpSpPr>
              <p:cxnSp>
                <p:nvCxnSpPr>
                  <p:cNvPr id="7811" name="Google Shape;7811;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2" name="Google Shape;7812;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13" name="Google Shape;7813;p58"/>
                <p:cNvGrpSpPr/>
                <p:nvPr/>
              </p:nvGrpSpPr>
              <p:grpSpPr>
                <a:xfrm>
                  <a:off x="2908607" y="2103152"/>
                  <a:ext cx="269977" cy="223538"/>
                  <a:chOff x="2908607" y="2103152"/>
                  <a:chExt cx="269977" cy="223538"/>
                </a:xfrm>
              </p:grpSpPr>
              <p:cxnSp>
                <p:nvCxnSpPr>
                  <p:cNvPr id="7814" name="Google Shape;7814;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5" name="Google Shape;7815;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16" name="Google Shape;7816;p58"/>
              <p:cNvGrpSpPr/>
              <p:nvPr/>
            </p:nvGrpSpPr>
            <p:grpSpPr>
              <a:xfrm>
                <a:off x="2029517" y="1732295"/>
                <a:ext cx="685827" cy="643432"/>
                <a:chOff x="2029517" y="1732295"/>
                <a:chExt cx="685827" cy="643432"/>
              </a:xfrm>
            </p:grpSpPr>
            <p:sp>
              <p:nvSpPr>
                <p:cNvPr id="7817" name="Google Shape;7817;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18" name="Google Shape;7818;p58"/>
                <p:cNvGrpSpPr/>
                <p:nvPr/>
              </p:nvGrpSpPr>
              <p:grpSpPr>
                <a:xfrm>
                  <a:off x="2158948" y="1732295"/>
                  <a:ext cx="556396" cy="333108"/>
                  <a:chOff x="2158948" y="1732295"/>
                  <a:chExt cx="556396" cy="333108"/>
                </a:xfrm>
              </p:grpSpPr>
              <p:cxnSp>
                <p:nvCxnSpPr>
                  <p:cNvPr id="7819" name="Google Shape;7819;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0" name="Google Shape;7820;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21" name="Google Shape;7821;p58"/>
                <p:cNvGrpSpPr/>
                <p:nvPr/>
              </p:nvGrpSpPr>
              <p:grpSpPr>
                <a:xfrm>
                  <a:off x="2159908" y="2065057"/>
                  <a:ext cx="550884" cy="310670"/>
                  <a:chOff x="2159908" y="2065057"/>
                  <a:chExt cx="550884" cy="310670"/>
                </a:xfrm>
              </p:grpSpPr>
              <p:cxnSp>
                <p:nvCxnSpPr>
                  <p:cNvPr id="7822" name="Google Shape;7822;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3" name="Google Shape;7823;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824" name="Google Shape;7824;p58"/>
          <p:cNvGrpSpPr/>
          <p:nvPr/>
        </p:nvGrpSpPr>
        <p:grpSpPr>
          <a:xfrm>
            <a:off x="976617" y="2354778"/>
            <a:ext cx="1283535" cy="1080077"/>
            <a:chOff x="844912" y="1681380"/>
            <a:chExt cx="935611" cy="787305"/>
          </a:xfrm>
        </p:grpSpPr>
        <p:grpSp>
          <p:nvGrpSpPr>
            <p:cNvPr id="7825" name="Google Shape;7825;p58"/>
            <p:cNvGrpSpPr/>
            <p:nvPr/>
          </p:nvGrpSpPr>
          <p:grpSpPr>
            <a:xfrm>
              <a:off x="844912" y="1819635"/>
              <a:ext cx="329836" cy="510016"/>
              <a:chOff x="844912" y="1819635"/>
              <a:chExt cx="329836" cy="510016"/>
            </a:xfrm>
          </p:grpSpPr>
          <p:sp>
            <p:nvSpPr>
              <p:cNvPr id="7826" name="Google Shape;7826;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0" name="Google Shape;7830;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1" name="Google Shape;7831;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32" name="Google Shape;7832;p58"/>
            <p:cNvGrpSpPr/>
            <p:nvPr/>
          </p:nvGrpSpPr>
          <p:grpSpPr>
            <a:xfrm>
              <a:off x="1284601" y="2158168"/>
              <a:ext cx="495923" cy="310517"/>
              <a:chOff x="1284601" y="2158168"/>
              <a:chExt cx="495923" cy="310517"/>
            </a:xfrm>
          </p:grpSpPr>
          <p:sp>
            <p:nvSpPr>
              <p:cNvPr id="7833" name="Google Shape;7833;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34" name="Google Shape;7834;p58"/>
              <p:cNvGrpSpPr/>
              <p:nvPr/>
            </p:nvGrpSpPr>
            <p:grpSpPr>
              <a:xfrm>
                <a:off x="1507666" y="2158168"/>
                <a:ext cx="272858" cy="310517"/>
                <a:chOff x="1507666" y="2158168"/>
                <a:chExt cx="272858" cy="310517"/>
              </a:xfrm>
            </p:grpSpPr>
            <p:grpSp>
              <p:nvGrpSpPr>
                <p:cNvPr id="7835" name="Google Shape;7835;p58"/>
                <p:cNvGrpSpPr/>
                <p:nvPr/>
              </p:nvGrpSpPr>
              <p:grpSpPr>
                <a:xfrm>
                  <a:off x="1507666" y="2176104"/>
                  <a:ext cx="166395" cy="273149"/>
                  <a:chOff x="1507666" y="2176104"/>
                  <a:chExt cx="166395" cy="273149"/>
                </a:xfrm>
              </p:grpSpPr>
              <p:sp>
                <p:nvSpPr>
                  <p:cNvPr id="7836" name="Google Shape;7836;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1" name="Google Shape;7841;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2" name="Google Shape;7842;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43" name="Google Shape;7843;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45" name="Google Shape;7845;p58"/>
            <p:cNvGrpSpPr/>
            <p:nvPr/>
          </p:nvGrpSpPr>
          <p:grpSpPr>
            <a:xfrm>
              <a:off x="1284601" y="1681380"/>
              <a:ext cx="495923" cy="310517"/>
              <a:chOff x="1284601" y="1681380"/>
              <a:chExt cx="495923" cy="310517"/>
            </a:xfrm>
          </p:grpSpPr>
          <p:sp>
            <p:nvSpPr>
              <p:cNvPr id="7846" name="Google Shape;7846;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47" name="Google Shape;7847;p58"/>
              <p:cNvGrpSpPr/>
              <p:nvPr/>
            </p:nvGrpSpPr>
            <p:grpSpPr>
              <a:xfrm>
                <a:off x="1507666" y="1681380"/>
                <a:ext cx="272858" cy="310517"/>
                <a:chOff x="1507666" y="1681380"/>
                <a:chExt cx="272858" cy="310517"/>
              </a:xfrm>
            </p:grpSpPr>
            <p:grpSp>
              <p:nvGrpSpPr>
                <p:cNvPr id="7848" name="Google Shape;7848;p58"/>
                <p:cNvGrpSpPr/>
                <p:nvPr/>
              </p:nvGrpSpPr>
              <p:grpSpPr>
                <a:xfrm>
                  <a:off x="1507666" y="1700120"/>
                  <a:ext cx="166395" cy="272984"/>
                  <a:chOff x="1507666" y="1700120"/>
                  <a:chExt cx="166395" cy="272984"/>
                </a:xfrm>
              </p:grpSpPr>
              <p:sp>
                <p:nvSpPr>
                  <p:cNvPr id="7849" name="Google Shape;7849;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4" name="Google Shape;7854;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5" name="Google Shape;7855;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56" name="Google Shape;7856;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58" name="Google Shape;7858;p58"/>
          <p:cNvGrpSpPr/>
          <p:nvPr/>
        </p:nvGrpSpPr>
        <p:grpSpPr>
          <a:xfrm>
            <a:off x="9121872" y="3378017"/>
            <a:ext cx="2163025" cy="736591"/>
            <a:chOff x="6894650" y="2574740"/>
            <a:chExt cx="1445100" cy="492111"/>
          </a:xfrm>
        </p:grpSpPr>
        <p:sp>
          <p:nvSpPr>
            <p:cNvPr id="7859" name="Google Shape;7859;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64" name="Google Shape;7864;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65" name="Google Shape;7865;p58"/>
          <p:cNvGrpSpPr/>
          <p:nvPr/>
        </p:nvGrpSpPr>
        <p:grpSpPr>
          <a:xfrm>
            <a:off x="9147928" y="5210358"/>
            <a:ext cx="2110941" cy="634273"/>
            <a:chOff x="6953919" y="3907920"/>
            <a:chExt cx="1377300" cy="475705"/>
          </a:xfrm>
        </p:grpSpPr>
        <p:cxnSp>
          <p:nvCxnSpPr>
            <p:cNvPr id="7866" name="Google Shape;7866;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7" name="Google Shape;7867;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68" name="Google Shape;7868;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9" name="Google Shape;7869;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70" name="Google Shape;7870;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71" name="Google Shape;7871;p58"/>
          <p:cNvGrpSpPr/>
          <p:nvPr/>
        </p:nvGrpSpPr>
        <p:grpSpPr>
          <a:xfrm>
            <a:off x="3152712" y="3558551"/>
            <a:ext cx="1115048" cy="1099372"/>
            <a:chOff x="2389399" y="2595741"/>
            <a:chExt cx="812796" cy="801369"/>
          </a:xfrm>
        </p:grpSpPr>
        <p:grpSp>
          <p:nvGrpSpPr>
            <p:cNvPr id="7872" name="Google Shape;7872;p58"/>
            <p:cNvGrpSpPr/>
            <p:nvPr/>
          </p:nvGrpSpPr>
          <p:grpSpPr>
            <a:xfrm>
              <a:off x="2492145" y="2881565"/>
              <a:ext cx="607300" cy="229751"/>
              <a:chOff x="2492145" y="2881565"/>
              <a:chExt cx="607300" cy="229751"/>
            </a:xfrm>
          </p:grpSpPr>
          <p:sp>
            <p:nvSpPr>
              <p:cNvPr id="7873" name="Google Shape;7873;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75" name="Google Shape;7875;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76" name="Google Shape;7876;p58"/>
            <p:cNvGrpSpPr/>
            <p:nvPr/>
          </p:nvGrpSpPr>
          <p:grpSpPr>
            <a:xfrm>
              <a:off x="2389399" y="2595741"/>
              <a:ext cx="812796" cy="296825"/>
              <a:chOff x="2389399" y="2595741"/>
              <a:chExt cx="812796" cy="296825"/>
            </a:xfrm>
          </p:grpSpPr>
          <p:grpSp>
            <p:nvGrpSpPr>
              <p:cNvPr id="7877" name="Google Shape;7877;p58"/>
              <p:cNvGrpSpPr/>
              <p:nvPr/>
            </p:nvGrpSpPr>
            <p:grpSpPr>
              <a:xfrm>
                <a:off x="2389399" y="2595741"/>
                <a:ext cx="363638" cy="296825"/>
                <a:chOff x="2389399" y="2595741"/>
                <a:chExt cx="363638" cy="296825"/>
              </a:xfrm>
            </p:grpSpPr>
            <p:grpSp>
              <p:nvGrpSpPr>
                <p:cNvPr id="7878" name="Google Shape;7878;p58"/>
                <p:cNvGrpSpPr/>
                <p:nvPr/>
              </p:nvGrpSpPr>
              <p:grpSpPr>
                <a:xfrm>
                  <a:off x="2493852" y="2794333"/>
                  <a:ext cx="259185" cy="98232"/>
                  <a:chOff x="2493852" y="2794333"/>
                  <a:chExt cx="259185" cy="98232"/>
                </a:xfrm>
              </p:grpSpPr>
              <p:sp>
                <p:nvSpPr>
                  <p:cNvPr id="7879" name="Google Shape;7879;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0" name="Google Shape;7880;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1" name="Google Shape;7881;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82" name="Google Shape;7882;p58"/>
                <p:cNvGrpSpPr/>
                <p:nvPr/>
              </p:nvGrpSpPr>
              <p:grpSpPr>
                <a:xfrm>
                  <a:off x="2389399" y="2595741"/>
                  <a:ext cx="224343" cy="182054"/>
                  <a:chOff x="2389399" y="2595741"/>
                  <a:chExt cx="224343" cy="182054"/>
                </a:xfrm>
              </p:grpSpPr>
              <p:sp>
                <p:nvSpPr>
                  <p:cNvPr id="7883" name="Google Shape;7883;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85" name="Google Shape;7885;p58"/>
              <p:cNvGrpSpPr/>
              <p:nvPr/>
            </p:nvGrpSpPr>
            <p:grpSpPr>
              <a:xfrm>
                <a:off x="2683630" y="2595741"/>
                <a:ext cx="224334" cy="296825"/>
                <a:chOff x="2683630" y="2595741"/>
                <a:chExt cx="224334" cy="296825"/>
              </a:xfrm>
            </p:grpSpPr>
            <p:grpSp>
              <p:nvGrpSpPr>
                <p:cNvPr id="7886" name="Google Shape;7886;p58"/>
                <p:cNvGrpSpPr/>
                <p:nvPr/>
              </p:nvGrpSpPr>
              <p:grpSpPr>
                <a:xfrm>
                  <a:off x="2788083" y="2794333"/>
                  <a:ext cx="15356" cy="98232"/>
                  <a:chOff x="2788083" y="2794333"/>
                  <a:chExt cx="15356" cy="98232"/>
                </a:xfrm>
              </p:grpSpPr>
              <p:sp>
                <p:nvSpPr>
                  <p:cNvPr id="7887" name="Google Shape;7887;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8" name="Google Shape;7888;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9" name="Google Shape;7889;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0" name="Google Shape;7890;p58"/>
                <p:cNvGrpSpPr/>
                <p:nvPr/>
              </p:nvGrpSpPr>
              <p:grpSpPr>
                <a:xfrm>
                  <a:off x="2683630" y="2595741"/>
                  <a:ext cx="224334" cy="182054"/>
                  <a:chOff x="2683630" y="2595741"/>
                  <a:chExt cx="224334" cy="182054"/>
                </a:xfrm>
              </p:grpSpPr>
              <p:sp>
                <p:nvSpPr>
                  <p:cNvPr id="7891" name="Google Shape;7891;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93" name="Google Shape;7893;p58"/>
              <p:cNvGrpSpPr/>
              <p:nvPr/>
            </p:nvGrpSpPr>
            <p:grpSpPr>
              <a:xfrm>
                <a:off x="2838475" y="2595741"/>
                <a:ext cx="363719" cy="296825"/>
                <a:chOff x="2838475" y="2595741"/>
                <a:chExt cx="363719" cy="296825"/>
              </a:xfrm>
            </p:grpSpPr>
            <p:grpSp>
              <p:nvGrpSpPr>
                <p:cNvPr id="7894" name="Google Shape;7894;p58"/>
                <p:cNvGrpSpPr/>
                <p:nvPr/>
              </p:nvGrpSpPr>
              <p:grpSpPr>
                <a:xfrm>
                  <a:off x="2838475" y="2794333"/>
                  <a:ext cx="259185" cy="98232"/>
                  <a:chOff x="2838475" y="2794333"/>
                  <a:chExt cx="259185" cy="98232"/>
                </a:xfrm>
              </p:grpSpPr>
              <p:sp>
                <p:nvSpPr>
                  <p:cNvPr id="7895" name="Google Shape;7895;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96" name="Google Shape;7896;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97" name="Google Shape;7897;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58"/>
                <p:cNvGrpSpPr/>
                <p:nvPr/>
              </p:nvGrpSpPr>
              <p:grpSpPr>
                <a:xfrm>
                  <a:off x="2977852" y="2595741"/>
                  <a:ext cx="224343" cy="182054"/>
                  <a:chOff x="2977852" y="2595741"/>
                  <a:chExt cx="224343" cy="182054"/>
                </a:xfrm>
              </p:grpSpPr>
              <p:sp>
                <p:nvSpPr>
                  <p:cNvPr id="7899" name="Google Shape;7899;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01" name="Google Shape;7901;p58"/>
            <p:cNvGrpSpPr/>
            <p:nvPr/>
          </p:nvGrpSpPr>
          <p:grpSpPr>
            <a:xfrm>
              <a:off x="2389399" y="3100241"/>
              <a:ext cx="812796" cy="296869"/>
              <a:chOff x="2389399" y="3100241"/>
              <a:chExt cx="812796" cy="296869"/>
            </a:xfrm>
          </p:grpSpPr>
          <p:grpSp>
            <p:nvGrpSpPr>
              <p:cNvPr id="7902" name="Google Shape;7902;p58"/>
              <p:cNvGrpSpPr/>
              <p:nvPr/>
            </p:nvGrpSpPr>
            <p:grpSpPr>
              <a:xfrm>
                <a:off x="2683630" y="3100241"/>
                <a:ext cx="224334" cy="296869"/>
                <a:chOff x="2683630" y="3100241"/>
                <a:chExt cx="224334" cy="296869"/>
              </a:xfrm>
            </p:grpSpPr>
            <p:grpSp>
              <p:nvGrpSpPr>
                <p:cNvPr id="7903" name="Google Shape;7903;p58"/>
                <p:cNvGrpSpPr/>
                <p:nvPr/>
              </p:nvGrpSpPr>
              <p:grpSpPr>
                <a:xfrm>
                  <a:off x="2788083" y="3100241"/>
                  <a:ext cx="15356" cy="98237"/>
                  <a:chOff x="2788083" y="3100241"/>
                  <a:chExt cx="15356" cy="98237"/>
                </a:xfrm>
              </p:grpSpPr>
              <p:sp>
                <p:nvSpPr>
                  <p:cNvPr id="7904" name="Google Shape;7904;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05" name="Google Shape;7905;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06" name="Google Shape;7906;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07" name="Google Shape;7907;p58"/>
                <p:cNvGrpSpPr/>
                <p:nvPr/>
              </p:nvGrpSpPr>
              <p:grpSpPr>
                <a:xfrm>
                  <a:off x="2683630" y="3215065"/>
                  <a:ext cx="224334" cy="182045"/>
                  <a:chOff x="2683630" y="3215065"/>
                  <a:chExt cx="224334" cy="182045"/>
                </a:xfrm>
              </p:grpSpPr>
              <p:sp>
                <p:nvSpPr>
                  <p:cNvPr id="7908" name="Google Shape;7908;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0" name="Google Shape;7910;p58"/>
              <p:cNvGrpSpPr/>
              <p:nvPr/>
            </p:nvGrpSpPr>
            <p:grpSpPr>
              <a:xfrm>
                <a:off x="2389399" y="3100241"/>
                <a:ext cx="363638" cy="296869"/>
                <a:chOff x="2389399" y="3100241"/>
                <a:chExt cx="363638" cy="296869"/>
              </a:xfrm>
            </p:grpSpPr>
            <p:grpSp>
              <p:nvGrpSpPr>
                <p:cNvPr id="7911" name="Google Shape;7911;p58"/>
                <p:cNvGrpSpPr/>
                <p:nvPr/>
              </p:nvGrpSpPr>
              <p:grpSpPr>
                <a:xfrm>
                  <a:off x="2493852" y="3100241"/>
                  <a:ext cx="259185" cy="98237"/>
                  <a:chOff x="2493852" y="3100241"/>
                  <a:chExt cx="259185" cy="98237"/>
                </a:xfrm>
              </p:grpSpPr>
              <p:sp>
                <p:nvSpPr>
                  <p:cNvPr id="7912" name="Google Shape;7912;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13" name="Google Shape;7913;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14" name="Google Shape;7914;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15" name="Google Shape;7915;p58"/>
                <p:cNvGrpSpPr/>
                <p:nvPr/>
              </p:nvGrpSpPr>
              <p:grpSpPr>
                <a:xfrm>
                  <a:off x="2389399" y="3215065"/>
                  <a:ext cx="224343" cy="182045"/>
                  <a:chOff x="2389399" y="3215065"/>
                  <a:chExt cx="224343" cy="182045"/>
                </a:xfrm>
              </p:grpSpPr>
              <p:sp>
                <p:nvSpPr>
                  <p:cNvPr id="7916" name="Google Shape;7916;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8" name="Google Shape;7918;p58"/>
              <p:cNvGrpSpPr/>
              <p:nvPr/>
            </p:nvGrpSpPr>
            <p:grpSpPr>
              <a:xfrm>
                <a:off x="2838475" y="3100241"/>
                <a:ext cx="363719" cy="296869"/>
                <a:chOff x="2838475" y="3100241"/>
                <a:chExt cx="363719" cy="296869"/>
              </a:xfrm>
            </p:grpSpPr>
            <p:grpSp>
              <p:nvGrpSpPr>
                <p:cNvPr id="7919" name="Google Shape;7919;p58"/>
                <p:cNvGrpSpPr/>
                <p:nvPr/>
              </p:nvGrpSpPr>
              <p:grpSpPr>
                <a:xfrm>
                  <a:off x="2838475" y="3100241"/>
                  <a:ext cx="259185" cy="98237"/>
                  <a:chOff x="2838475" y="3100241"/>
                  <a:chExt cx="259185" cy="98237"/>
                </a:xfrm>
              </p:grpSpPr>
              <p:sp>
                <p:nvSpPr>
                  <p:cNvPr id="7920" name="Google Shape;7920;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21" name="Google Shape;7921;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22" name="Google Shape;7922;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23" name="Google Shape;7923;p58"/>
                <p:cNvGrpSpPr/>
                <p:nvPr/>
              </p:nvGrpSpPr>
              <p:grpSpPr>
                <a:xfrm>
                  <a:off x="2977852" y="3215065"/>
                  <a:ext cx="224343" cy="182045"/>
                  <a:chOff x="2977852" y="3215065"/>
                  <a:chExt cx="224343" cy="182045"/>
                </a:xfrm>
              </p:grpSpPr>
              <p:sp>
                <p:nvSpPr>
                  <p:cNvPr id="7924" name="Google Shape;7924;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929"/>
        <p:cNvGrpSpPr/>
        <p:nvPr/>
      </p:nvGrpSpPr>
      <p:grpSpPr>
        <a:xfrm>
          <a:off x="0" y="0"/>
          <a:ext cx="0" cy="0"/>
          <a:chOff x="0" y="0"/>
          <a:chExt cx="0" cy="0"/>
        </a:xfrm>
      </p:grpSpPr>
      <p:grpSp>
        <p:nvGrpSpPr>
          <p:cNvPr id="7930" name="Google Shape;7930;p59"/>
          <p:cNvGrpSpPr/>
          <p:nvPr/>
        </p:nvGrpSpPr>
        <p:grpSpPr>
          <a:xfrm>
            <a:off x="958500" y="4484384"/>
            <a:ext cx="3187219" cy="1366400"/>
            <a:chOff x="728925" y="3296613"/>
            <a:chExt cx="2390414" cy="1024800"/>
          </a:xfrm>
        </p:grpSpPr>
        <p:grpSp>
          <p:nvGrpSpPr>
            <p:cNvPr id="7931" name="Google Shape;7931;p59"/>
            <p:cNvGrpSpPr/>
            <p:nvPr/>
          </p:nvGrpSpPr>
          <p:grpSpPr>
            <a:xfrm>
              <a:off x="728925" y="3619800"/>
              <a:ext cx="2390414" cy="500893"/>
              <a:chOff x="728925" y="3619800"/>
              <a:chExt cx="2390414" cy="500893"/>
            </a:xfrm>
          </p:grpSpPr>
          <p:sp>
            <p:nvSpPr>
              <p:cNvPr id="7932" name="Google Shape;7932;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3" name="Google Shape;7933;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34" name="Google Shape;7934;p59"/>
            <p:cNvGrpSpPr/>
            <p:nvPr/>
          </p:nvGrpSpPr>
          <p:grpSpPr>
            <a:xfrm>
              <a:off x="1348050" y="3296613"/>
              <a:ext cx="1706152" cy="1024800"/>
              <a:chOff x="1348050" y="3296613"/>
              <a:chExt cx="1706152" cy="1024800"/>
            </a:xfrm>
          </p:grpSpPr>
          <p:sp>
            <p:nvSpPr>
              <p:cNvPr id="7935" name="Google Shape;7935;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6" name="Google Shape;7936;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7" name="Google Shape;7937;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8" name="Google Shape;7938;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9" name="Google Shape;7939;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40" name="Google Shape;7940;p59"/>
            <p:cNvGrpSpPr/>
            <p:nvPr/>
          </p:nvGrpSpPr>
          <p:grpSpPr>
            <a:xfrm>
              <a:off x="1455707" y="3654858"/>
              <a:ext cx="1491150" cy="417657"/>
              <a:chOff x="1455707" y="3654858"/>
              <a:chExt cx="1491150" cy="417657"/>
            </a:xfrm>
          </p:grpSpPr>
          <p:sp>
            <p:nvSpPr>
              <p:cNvPr id="7941" name="Google Shape;7941;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2" name="Google Shape;7942;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3" name="Google Shape;7943;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4" name="Google Shape;7944;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5" name="Google Shape;7945;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6" name="Google Shape;7946;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7" name="Google Shape;7947;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8" name="Google Shape;7948;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9" name="Google Shape;7949;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0" name="Google Shape;7950;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1" name="Google Shape;7951;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2" name="Google Shape;7952;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3" name="Google Shape;7953;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4" name="Google Shape;7954;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5" name="Google Shape;7955;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6" name="Google Shape;7956;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7" name="Google Shape;7957;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8" name="Google Shape;7958;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9" name="Google Shape;7959;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60" name="Google Shape;7960;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61" name="Google Shape;7961;p59"/>
          <p:cNvGraphicFramePr/>
          <p:nvPr/>
        </p:nvGraphicFramePr>
        <p:xfrm>
          <a:off x="7939433" y="3148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2" name="Google Shape;7962;p59"/>
          <p:cNvGrpSpPr/>
          <p:nvPr/>
        </p:nvGrpSpPr>
        <p:grpSpPr>
          <a:xfrm>
            <a:off x="969669" y="1585285"/>
            <a:ext cx="3195340" cy="1302003"/>
            <a:chOff x="749309" y="1112739"/>
            <a:chExt cx="2371603" cy="976502"/>
          </a:xfrm>
        </p:grpSpPr>
        <p:grpSp>
          <p:nvGrpSpPr>
            <p:cNvPr id="7963" name="Google Shape;7963;p59"/>
            <p:cNvGrpSpPr/>
            <p:nvPr/>
          </p:nvGrpSpPr>
          <p:grpSpPr>
            <a:xfrm>
              <a:off x="1092126" y="1112739"/>
              <a:ext cx="2028786" cy="975464"/>
              <a:chOff x="1092126" y="1112739"/>
              <a:chExt cx="2028786" cy="975464"/>
            </a:xfrm>
          </p:grpSpPr>
          <p:sp>
            <p:nvSpPr>
              <p:cNvPr id="7964" name="Google Shape;7964;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88" name="Google Shape;7988;p59"/>
            <p:cNvGrpSpPr/>
            <p:nvPr/>
          </p:nvGrpSpPr>
          <p:grpSpPr>
            <a:xfrm>
              <a:off x="749309" y="1112739"/>
              <a:ext cx="314700" cy="975464"/>
              <a:chOff x="749309" y="1112739"/>
              <a:chExt cx="314700" cy="975464"/>
            </a:xfrm>
          </p:grpSpPr>
          <p:sp>
            <p:nvSpPr>
              <p:cNvPr id="7989" name="Google Shape;7989;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93" name="Google Shape;7993;p5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4" name="Google Shape;7994;p5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5" name="Google Shape;7995;p5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6" name="Google Shape;7996;p5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97" name="Google Shape;7997;p59"/>
          <p:cNvGraphicFramePr/>
          <p:nvPr/>
        </p:nvGraphicFramePr>
        <p:xfrm>
          <a:off x="7939467" y="1585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98" name="Google Shape;7998;p59"/>
          <p:cNvGraphicFramePr/>
          <p:nvPr/>
        </p:nvGraphicFramePr>
        <p:xfrm>
          <a:off x="4500617" y="3148267"/>
          <a:ext cx="4000000" cy="40000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99" name="Google Shape;7999;p59"/>
          <p:cNvGrpSpPr/>
          <p:nvPr/>
        </p:nvGrpSpPr>
        <p:grpSpPr>
          <a:xfrm>
            <a:off x="4503266" y="4469547"/>
            <a:ext cx="3151169" cy="1396083"/>
            <a:chOff x="3358399" y="3285485"/>
            <a:chExt cx="2363377" cy="1047062"/>
          </a:xfrm>
        </p:grpSpPr>
        <p:grpSp>
          <p:nvGrpSpPr>
            <p:cNvPr id="8000" name="Google Shape;8000;p59"/>
            <p:cNvGrpSpPr/>
            <p:nvPr/>
          </p:nvGrpSpPr>
          <p:grpSpPr>
            <a:xfrm>
              <a:off x="3358412" y="3285485"/>
              <a:ext cx="2363244" cy="139500"/>
              <a:chOff x="3358412" y="3285485"/>
              <a:chExt cx="2363244" cy="139500"/>
            </a:xfrm>
          </p:grpSpPr>
          <p:sp>
            <p:nvSpPr>
              <p:cNvPr id="8001" name="Google Shape;8001;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6" name="Google Shape;8006;p59"/>
            <p:cNvGrpSpPr/>
            <p:nvPr/>
          </p:nvGrpSpPr>
          <p:grpSpPr>
            <a:xfrm>
              <a:off x="3358412" y="3466996"/>
              <a:ext cx="2363244" cy="139500"/>
              <a:chOff x="3358412" y="3466996"/>
              <a:chExt cx="2363244" cy="139500"/>
            </a:xfrm>
          </p:grpSpPr>
          <p:sp>
            <p:nvSpPr>
              <p:cNvPr id="8007" name="Google Shape;8007;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2" name="Google Shape;8012;p59"/>
            <p:cNvGrpSpPr/>
            <p:nvPr/>
          </p:nvGrpSpPr>
          <p:grpSpPr>
            <a:xfrm>
              <a:off x="3358412" y="3648507"/>
              <a:ext cx="2363244" cy="139500"/>
              <a:chOff x="3358412" y="3648507"/>
              <a:chExt cx="2363244" cy="139500"/>
            </a:xfrm>
          </p:grpSpPr>
          <p:sp>
            <p:nvSpPr>
              <p:cNvPr id="8013" name="Google Shape;8013;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8" name="Google Shape;8018;p59"/>
            <p:cNvGrpSpPr/>
            <p:nvPr/>
          </p:nvGrpSpPr>
          <p:grpSpPr>
            <a:xfrm>
              <a:off x="3358412" y="3830018"/>
              <a:ext cx="2363244" cy="139500"/>
              <a:chOff x="3358412" y="3830018"/>
              <a:chExt cx="2363244" cy="139500"/>
            </a:xfrm>
          </p:grpSpPr>
          <p:sp>
            <p:nvSpPr>
              <p:cNvPr id="8019" name="Google Shape;8019;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24" name="Google Shape;8024;p59"/>
            <p:cNvGrpSpPr/>
            <p:nvPr/>
          </p:nvGrpSpPr>
          <p:grpSpPr>
            <a:xfrm>
              <a:off x="3358399" y="4011514"/>
              <a:ext cx="2363377" cy="139537"/>
              <a:chOff x="3294800" y="4134603"/>
              <a:chExt cx="2638876" cy="152400"/>
            </a:xfrm>
          </p:grpSpPr>
          <p:sp>
            <p:nvSpPr>
              <p:cNvPr id="8025" name="Google Shape;802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30" name="Google Shape;8030;p59"/>
            <p:cNvGrpSpPr/>
            <p:nvPr/>
          </p:nvGrpSpPr>
          <p:grpSpPr>
            <a:xfrm>
              <a:off x="3358399" y="4193010"/>
              <a:ext cx="2363377" cy="139537"/>
              <a:chOff x="3294800" y="4134603"/>
              <a:chExt cx="2638876" cy="152400"/>
            </a:xfrm>
          </p:grpSpPr>
          <p:sp>
            <p:nvSpPr>
              <p:cNvPr id="8031" name="Google Shape;8031;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8036" name="Google Shape;8036;p59"/>
          <p:cNvGraphicFramePr/>
          <p:nvPr/>
        </p:nvGraphicFramePr>
        <p:xfrm>
          <a:off x="971000" y="3148267"/>
          <a:ext cx="4000000" cy="40000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37" name="Google Shape;8037;p59"/>
          <p:cNvGrpSpPr/>
          <p:nvPr/>
        </p:nvGrpSpPr>
        <p:grpSpPr>
          <a:xfrm>
            <a:off x="5570559" y="3686686"/>
            <a:ext cx="1736127" cy="81279"/>
            <a:chOff x="3558802" y="4011427"/>
            <a:chExt cx="1866000" cy="111300"/>
          </a:xfrm>
        </p:grpSpPr>
        <p:sp>
          <p:nvSpPr>
            <p:cNvPr id="8038" name="Google Shape;8038;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0" name="Google Shape;8040;p59"/>
          <p:cNvGrpSpPr/>
          <p:nvPr/>
        </p:nvGrpSpPr>
        <p:grpSpPr>
          <a:xfrm>
            <a:off x="6297876" y="4062899"/>
            <a:ext cx="1219120" cy="81279"/>
            <a:chOff x="3558802" y="4011427"/>
            <a:chExt cx="1866000" cy="111300"/>
          </a:xfrm>
        </p:grpSpPr>
        <p:sp>
          <p:nvSpPr>
            <p:cNvPr id="8041" name="Google Shape;804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3" name="Google Shape;8043;p59"/>
          <p:cNvGrpSpPr/>
          <p:nvPr/>
        </p:nvGrpSpPr>
        <p:grpSpPr>
          <a:xfrm>
            <a:off x="7902566" y="4508929"/>
            <a:ext cx="3359767" cy="1335272"/>
            <a:chOff x="1906114" y="789980"/>
            <a:chExt cx="1487676" cy="606868"/>
          </a:xfrm>
        </p:grpSpPr>
        <p:cxnSp>
          <p:nvCxnSpPr>
            <p:cNvPr id="8044" name="Google Shape;8044;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5" name="Google Shape;8045;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6" name="Google Shape;8046;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47" name="Google Shape;8047;p5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8048" name="Google Shape;8048;p5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8049" name="Google Shape;8049;p5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8050" name="Google Shape;8050;p5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8051" name="Google Shape;8051;p5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2" name="Google Shape;8052;p5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8053" name="Google Shape;8053;p5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4" name="Google Shape;8054;p5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5" name="Google Shape;8055;p5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6" name="Google Shape;8056;p5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7" name="Google Shape;8057;p5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8058" name="Google Shape;8058;p5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8059" name="Google Shape;8059;p5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8060" name="Google Shape;8060;p5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61" name="Google Shape;8061;p59"/>
          <p:cNvGrpSpPr/>
          <p:nvPr/>
        </p:nvGrpSpPr>
        <p:grpSpPr>
          <a:xfrm>
            <a:off x="4496817" y="1545345"/>
            <a:ext cx="3151191" cy="1341153"/>
            <a:chOff x="3292400" y="1193188"/>
            <a:chExt cx="2615240" cy="1131075"/>
          </a:xfrm>
        </p:grpSpPr>
        <p:sp>
          <p:nvSpPr>
            <p:cNvPr id="8062" name="Google Shape;8062;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3" name="Google Shape;8063;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4" name="Google Shape;8064;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8065" name="Google Shape;8065;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8066" name="Google Shape;8066;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8067" name="Google Shape;8067;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8068" name="Google Shape;8068;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8069" name="Google Shape;8069;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8070" name="Google Shape;8070;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8071" name="Google Shape;8071;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8072" name="Google Shape;8072;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3" name="Google Shape;8073;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8074" name="Google Shape;8074;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5" name="Google Shape;8075;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8076" name="Google Shape;8076;p59"/>
            <p:cNvGrpSpPr/>
            <p:nvPr/>
          </p:nvGrpSpPr>
          <p:grpSpPr>
            <a:xfrm>
              <a:off x="3748438" y="1378608"/>
              <a:ext cx="2159202" cy="903971"/>
              <a:chOff x="1683525" y="2179850"/>
              <a:chExt cx="4519050" cy="2134525"/>
            </a:xfrm>
          </p:grpSpPr>
          <p:sp>
            <p:nvSpPr>
              <p:cNvPr id="8077" name="Google Shape;8077;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8" name="Google Shape;8078;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9" name="Google Shape;8079;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0" name="Google Shape;8080;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1" name="Google Shape;8081;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2" name="Google Shape;8082;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3" name="Google Shape;8083;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4" name="Google Shape;8084;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5" name="Google Shape;8085;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6" name="Google Shape;8086;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7" name="Google Shape;8087;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8" name="Google Shape;8088;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92"/>
        <p:cNvGrpSpPr/>
        <p:nvPr/>
      </p:nvGrpSpPr>
      <p:grpSpPr>
        <a:xfrm>
          <a:off x="0" y="0"/>
          <a:ext cx="0" cy="0"/>
          <a:chOff x="0" y="0"/>
          <a:chExt cx="0" cy="0"/>
        </a:xfrm>
      </p:grpSpPr>
      <p:grpSp>
        <p:nvGrpSpPr>
          <p:cNvPr id="8093" name="Google Shape;8093;p60"/>
          <p:cNvGrpSpPr/>
          <p:nvPr/>
        </p:nvGrpSpPr>
        <p:grpSpPr>
          <a:xfrm>
            <a:off x="6419579" y="1588589"/>
            <a:ext cx="993908" cy="958484"/>
            <a:chOff x="4249973" y="1201875"/>
            <a:chExt cx="1958568" cy="1888762"/>
          </a:xfrm>
        </p:grpSpPr>
        <p:sp>
          <p:nvSpPr>
            <p:cNvPr id="8094" name="Google Shape;8094;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95" name="Google Shape;8095;p60"/>
            <p:cNvGrpSpPr/>
            <p:nvPr/>
          </p:nvGrpSpPr>
          <p:grpSpPr>
            <a:xfrm>
              <a:off x="5853086" y="1789142"/>
              <a:ext cx="355454" cy="1048099"/>
              <a:chOff x="5576108" y="2016725"/>
              <a:chExt cx="565200" cy="1666560"/>
            </a:xfrm>
          </p:grpSpPr>
          <p:sp>
            <p:nvSpPr>
              <p:cNvPr id="8096" name="Google Shape;8096;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97" name="Google Shape;8097;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98" name="Google Shape;8098;p60"/>
            <p:cNvGrpSpPr/>
            <p:nvPr/>
          </p:nvGrpSpPr>
          <p:grpSpPr>
            <a:xfrm>
              <a:off x="4869455" y="2691676"/>
              <a:ext cx="1013897" cy="398961"/>
              <a:chOff x="4012057" y="3451825"/>
              <a:chExt cx="1612175" cy="634379"/>
            </a:xfrm>
          </p:grpSpPr>
          <p:sp>
            <p:nvSpPr>
              <p:cNvPr id="8099" name="Google Shape;8099;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0" name="Google Shape;8100;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1" name="Google Shape;8101;p60"/>
            <p:cNvGrpSpPr/>
            <p:nvPr/>
          </p:nvGrpSpPr>
          <p:grpSpPr>
            <a:xfrm>
              <a:off x="4276937" y="2155961"/>
              <a:ext cx="651965" cy="891358"/>
              <a:chOff x="3069908" y="2599997"/>
              <a:chExt cx="1036675" cy="1417328"/>
            </a:xfrm>
          </p:grpSpPr>
          <p:sp>
            <p:nvSpPr>
              <p:cNvPr id="8102" name="Google Shape;8102;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3" name="Google Shape;8103;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4" name="Google Shape;8104;p60"/>
            <p:cNvGrpSpPr/>
            <p:nvPr/>
          </p:nvGrpSpPr>
          <p:grpSpPr>
            <a:xfrm>
              <a:off x="5054918" y="1201875"/>
              <a:ext cx="999548" cy="602711"/>
              <a:chOff x="4306958" y="1082925"/>
              <a:chExt cx="1589359" cy="958358"/>
            </a:xfrm>
          </p:grpSpPr>
          <p:sp>
            <p:nvSpPr>
              <p:cNvPr id="8105" name="Google Shape;8105;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6" name="Google Shape;8106;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107" name="Google Shape;8107;p60"/>
            <p:cNvGrpSpPr/>
            <p:nvPr/>
          </p:nvGrpSpPr>
          <p:grpSpPr>
            <a:xfrm>
              <a:off x="4249973" y="1303451"/>
              <a:ext cx="799317" cy="841334"/>
              <a:chOff x="3027033" y="1244439"/>
              <a:chExt cx="1270977" cy="1337786"/>
            </a:xfrm>
          </p:grpSpPr>
          <p:sp>
            <p:nvSpPr>
              <p:cNvPr id="8108" name="Google Shape;8108;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9" name="Google Shape;8109;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10" name="Google Shape;8110;p60"/>
          <p:cNvGrpSpPr/>
          <p:nvPr/>
        </p:nvGrpSpPr>
        <p:grpSpPr>
          <a:xfrm>
            <a:off x="974744" y="2759853"/>
            <a:ext cx="1015689" cy="973195"/>
            <a:chOff x="2657744" y="2337745"/>
            <a:chExt cx="832987" cy="798137"/>
          </a:xfrm>
        </p:grpSpPr>
        <p:sp>
          <p:nvSpPr>
            <p:cNvPr id="8111" name="Google Shape;8111;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7" name="Google Shape;8117;p60"/>
          <p:cNvGrpSpPr/>
          <p:nvPr/>
        </p:nvGrpSpPr>
        <p:grpSpPr>
          <a:xfrm>
            <a:off x="4322697" y="2764130"/>
            <a:ext cx="914092" cy="964781"/>
            <a:chOff x="3398134" y="2057755"/>
            <a:chExt cx="704087" cy="743130"/>
          </a:xfrm>
        </p:grpSpPr>
        <p:grpSp>
          <p:nvGrpSpPr>
            <p:cNvPr id="8118" name="Google Shape;8118;p60"/>
            <p:cNvGrpSpPr/>
            <p:nvPr/>
          </p:nvGrpSpPr>
          <p:grpSpPr>
            <a:xfrm>
              <a:off x="3398134" y="2290183"/>
              <a:ext cx="315300" cy="219900"/>
              <a:chOff x="3398134" y="2290183"/>
              <a:chExt cx="315300" cy="219900"/>
            </a:xfrm>
          </p:grpSpPr>
          <p:sp>
            <p:nvSpPr>
              <p:cNvPr id="8119" name="Google Shape;8119;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0" name="Google Shape;8120;p60"/>
              <p:cNvCxnSpPr>
                <a:stCxn id="811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21" name="Google Shape;8121;p60"/>
            <p:cNvGrpSpPr/>
            <p:nvPr/>
          </p:nvGrpSpPr>
          <p:grpSpPr>
            <a:xfrm>
              <a:off x="3547823" y="2467358"/>
              <a:ext cx="219900" cy="333527"/>
              <a:chOff x="3547823" y="2467358"/>
              <a:chExt cx="219900" cy="333527"/>
            </a:xfrm>
          </p:grpSpPr>
          <p:sp>
            <p:nvSpPr>
              <p:cNvPr id="8122" name="Google Shape;8122;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3" name="Google Shape;8123;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60"/>
            <p:cNvGrpSpPr/>
            <p:nvPr/>
          </p:nvGrpSpPr>
          <p:grpSpPr>
            <a:xfrm>
              <a:off x="3734138" y="2467358"/>
              <a:ext cx="219900" cy="333527"/>
              <a:chOff x="3734138" y="2467358"/>
              <a:chExt cx="219900" cy="333527"/>
            </a:xfrm>
          </p:grpSpPr>
          <p:sp>
            <p:nvSpPr>
              <p:cNvPr id="8125" name="Google Shape;8125;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6" name="Google Shape;8126;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27" name="Google Shape;8127;p60"/>
            <p:cNvGrpSpPr/>
            <p:nvPr/>
          </p:nvGrpSpPr>
          <p:grpSpPr>
            <a:xfrm>
              <a:off x="3787560" y="2288011"/>
              <a:ext cx="314661" cy="219900"/>
              <a:chOff x="3787560" y="2288011"/>
              <a:chExt cx="314661" cy="219900"/>
            </a:xfrm>
          </p:grpSpPr>
          <p:sp>
            <p:nvSpPr>
              <p:cNvPr id="8128" name="Google Shape;8128;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9" name="Google Shape;8129;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30" name="Google Shape;8130;p60"/>
            <p:cNvGrpSpPr/>
            <p:nvPr/>
          </p:nvGrpSpPr>
          <p:grpSpPr>
            <a:xfrm>
              <a:off x="3637290" y="2057755"/>
              <a:ext cx="219900" cy="335499"/>
              <a:chOff x="3637290" y="2057755"/>
              <a:chExt cx="219900" cy="335499"/>
            </a:xfrm>
          </p:grpSpPr>
          <p:sp>
            <p:nvSpPr>
              <p:cNvPr id="8131" name="Google Shape;8131;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132" name="Google Shape;8132;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33" name="Google Shape;8133;p60"/>
          <p:cNvGrpSpPr/>
          <p:nvPr/>
        </p:nvGrpSpPr>
        <p:grpSpPr>
          <a:xfrm>
            <a:off x="6556326" y="2773057"/>
            <a:ext cx="946871" cy="946871"/>
            <a:chOff x="5007123" y="2079403"/>
            <a:chExt cx="687600" cy="687600"/>
          </a:xfrm>
        </p:grpSpPr>
        <p:sp>
          <p:nvSpPr>
            <p:cNvPr id="8134" name="Google Shape;8134;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8" name="Google Shape;8138;p60"/>
          <p:cNvGrpSpPr/>
          <p:nvPr/>
        </p:nvGrpSpPr>
        <p:grpSpPr>
          <a:xfrm>
            <a:off x="7635575" y="2765733"/>
            <a:ext cx="961331" cy="961577"/>
            <a:chOff x="5797446" y="2063053"/>
            <a:chExt cx="698100" cy="698280"/>
          </a:xfrm>
        </p:grpSpPr>
        <p:sp>
          <p:nvSpPr>
            <p:cNvPr id="8139" name="Google Shape;8139;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3" name="Google Shape;8143;p60"/>
          <p:cNvGrpSpPr/>
          <p:nvPr/>
        </p:nvGrpSpPr>
        <p:grpSpPr>
          <a:xfrm>
            <a:off x="10895772" y="4959872"/>
            <a:ext cx="374113" cy="897552"/>
            <a:chOff x="8075075" y="3754290"/>
            <a:chExt cx="255612" cy="613194"/>
          </a:xfrm>
        </p:grpSpPr>
        <p:grpSp>
          <p:nvGrpSpPr>
            <p:cNvPr id="8144" name="Google Shape;8144;p60"/>
            <p:cNvGrpSpPr/>
            <p:nvPr/>
          </p:nvGrpSpPr>
          <p:grpSpPr>
            <a:xfrm>
              <a:off x="8075075" y="3754290"/>
              <a:ext cx="255612" cy="613194"/>
              <a:chOff x="8075075" y="3754290"/>
              <a:chExt cx="255612" cy="613194"/>
            </a:xfrm>
          </p:grpSpPr>
          <p:sp>
            <p:nvSpPr>
              <p:cNvPr id="8145" name="Google Shape;8145;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47" name="Google Shape;8147;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8" name="Google Shape;8148;p60"/>
          <p:cNvGrpSpPr/>
          <p:nvPr/>
        </p:nvGrpSpPr>
        <p:grpSpPr>
          <a:xfrm>
            <a:off x="7051849" y="4944934"/>
            <a:ext cx="627136" cy="911660"/>
            <a:chOff x="1697726" y="3244179"/>
            <a:chExt cx="788124" cy="1146069"/>
          </a:xfrm>
        </p:grpSpPr>
        <p:sp>
          <p:nvSpPr>
            <p:cNvPr id="8149" name="Google Shape;8149;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1" name="Google Shape;8151;p6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152" name="Google Shape;8152;p60"/>
          <p:cNvGrpSpPr/>
          <p:nvPr/>
        </p:nvGrpSpPr>
        <p:grpSpPr>
          <a:xfrm>
            <a:off x="7880050" y="4959870"/>
            <a:ext cx="391855" cy="391793"/>
            <a:chOff x="6134814" y="3754290"/>
            <a:chExt cx="293891" cy="293845"/>
          </a:xfrm>
        </p:grpSpPr>
        <p:sp>
          <p:nvSpPr>
            <p:cNvPr id="8153" name="Google Shape;8153;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55" name="Google Shape;8155;p60"/>
          <p:cNvGrpSpPr/>
          <p:nvPr/>
        </p:nvGrpSpPr>
        <p:grpSpPr>
          <a:xfrm>
            <a:off x="7880050" y="5464766"/>
            <a:ext cx="391855" cy="391855"/>
            <a:chOff x="6134814" y="4086186"/>
            <a:chExt cx="293891" cy="293891"/>
          </a:xfrm>
        </p:grpSpPr>
        <p:sp>
          <p:nvSpPr>
            <p:cNvPr id="8156" name="Google Shape;8156;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8" name="Google Shape;8158;p6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6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0" name="Google Shape;8160;p60"/>
          <p:cNvGrpSpPr/>
          <p:nvPr/>
        </p:nvGrpSpPr>
        <p:grpSpPr>
          <a:xfrm>
            <a:off x="10446685" y="3903021"/>
            <a:ext cx="830511" cy="829259"/>
            <a:chOff x="1187048" y="238125"/>
            <a:chExt cx="5256397" cy="5248476"/>
          </a:xfrm>
        </p:grpSpPr>
        <p:sp>
          <p:nvSpPr>
            <p:cNvPr id="8161" name="Google Shape;8161;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5" name="Google Shape;8165;p60"/>
          <p:cNvGrpSpPr/>
          <p:nvPr/>
        </p:nvGrpSpPr>
        <p:grpSpPr>
          <a:xfrm>
            <a:off x="3056158" y="3915834"/>
            <a:ext cx="1747983" cy="816543"/>
            <a:chOff x="238125" y="1188750"/>
            <a:chExt cx="7140450" cy="3335550"/>
          </a:xfrm>
        </p:grpSpPr>
        <p:sp>
          <p:nvSpPr>
            <p:cNvPr id="8166" name="Google Shape;816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1" name="Google Shape;8171;p60"/>
          <p:cNvGrpSpPr/>
          <p:nvPr/>
        </p:nvGrpSpPr>
        <p:grpSpPr>
          <a:xfrm>
            <a:off x="8823987" y="3903240"/>
            <a:ext cx="1480399" cy="828936"/>
            <a:chOff x="238125" y="1335475"/>
            <a:chExt cx="5418735" cy="3034175"/>
          </a:xfrm>
        </p:grpSpPr>
        <p:sp>
          <p:nvSpPr>
            <p:cNvPr id="8172" name="Google Shape;817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5" name="Google Shape;8175;p60"/>
          <p:cNvGrpSpPr/>
          <p:nvPr/>
        </p:nvGrpSpPr>
        <p:grpSpPr>
          <a:xfrm>
            <a:off x="7247533" y="3899104"/>
            <a:ext cx="1432601" cy="836241"/>
            <a:chOff x="5359127" y="2910889"/>
            <a:chExt cx="1097723" cy="640831"/>
          </a:xfrm>
        </p:grpSpPr>
        <p:grpSp>
          <p:nvGrpSpPr>
            <p:cNvPr id="8176" name="Google Shape;8176;p60"/>
            <p:cNvGrpSpPr/>
            <p:nvPr/>
          </p:nvGrpSpPr>
          <p:grpSpPr>
            <a:xfrm>
              <a:off x="5929791" y="3263088"/>
              <a:ext cx="527060" cy="287097"/>
              <a:chOff x="5929791" y="3263088"/>
              <a:chExt cx="527060" cy="287097"/>
            </a:xfrm>
          </p:grpSpPr>
          <p:sp>
            <p:nvSpPr>
              <p:cNvPr id="8177" name="Google Shape;8177;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78" name="Google Shape;8178;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79" name="Google Shape;8179;p60"/>
            <p:cNvGrpSpPr/>
            <p:nvPr/>
          </p:nvGrpSpPr>
          <p:grpSpPr>
            <a:xfrm>
              <a:off x="5359127" y="3263089"/>
              <a:ext cx="526428" cy="288631"/>
              <a:chOff x="5359127" y="3263089"/>
              <a:chExt cx="526428" cy="288631"/>
            </a:xfrm>
          </p:grpSpPr>
          <p:sp>
            <p:nvSpPr>
              <p:cNvPr id="8180" name="Google Shape;8180;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1" name="Google Shape;8181;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2" name="Google Shape;8182;p60"/>
            <p:cNvGrpSpPr/>
            <p:nvPr/>
          </p:nvGrpSpPr>
          <p:grpSpPr>
            <a:xfrm>
              <a:off x="5551525" y="2910889"/>
              <a:ext cx="520901" cy="610283"/>
              <a:chOff x="5551525" y="2910889"/>
              <a:chExt cx="520901" cy="610283"/>
            </a:xfrm>
          </p:grpSpPr>
          <p:sp>
            <p:nvSpPr>
              <p:cNvPr id="8183" name="Google Shape;8183;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4" name="Google Shape;8184;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5" name="Google Shape;8185;p60"/>
            <p:cNvGrpSpPr/>
            <p:nvPr/>
          </p:nvGrpSpPr>
          <p:grpSpPr>
            <a:xfrm>
              <a:off x="5743962" y="2919100"/>
              <a:ext cx="623674" cy="284502"/>
              <a:chOff x="5743962" y="2919100"/>
              <a:chExt cx="623674" cy="284502"/>
            </a:xfrm>
          </p:grpSpPr>
          <p:sp>
            <p:nvSpPr>
              <p:cNvPr id="8186" name="Google Shape;8186;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7" name="Google Shape;8187;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88" name="Google Shape;8188;p60"/>
          <p:cNvGrpSpPr/>
          <p:nvPr/>
        </p:nvGrpSpPr>
        <p:grpSpPr>
          <a:xfrm>
            <a:off x="10115817" y="2766717"/>
            <a:ext cx="1166635" cy="959467"/>
            <a:chOff x="7608988" y="2093194"/>
            <a:chExt cx="817276" cy="672147"/>
          </a:xfrm>
        </p:grpSpPr>
        <p:cxnSp>
          <p:nvCxnSpPr>
            <p:cNvPr id="8189" name="Google Shape;8189;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0"/>
            <p:cNvGrpSpPr/>
            <p:nvPr/>
          </p:nvGrpSpPr>
          <p:grpSpPr>
            <a:xfrm>
              <a:off x="7721175" y="2093194"/>
              <a:ext cx="599587" cy="623846"/>
              <a:chOff x="7721175" y="2093194"/>
              <a:chExt cx="599587" cy="623846"/>
            </a:xfrm>
          </p:grpSpPr>
          <p:grpSp>
            <p:nvGrpSpPr>
              <p:cNvPr id="8196" name="Google Shape;8196;p60"/>
              <p:cNvGrpSpPr/>
              <p:nvPr/>
            </p:nvGrpSpPr>
            <p:grpSpPr>
              <a:xfrm>
                <a:off x="7721175" y="2093194"/>
                <a:ext cx="291605" cy="623846"/>
                <a:chOff x="9405575" y="2061418"/>
                <a:chExt cx="291605" cy="623846"/>
              </a:xfrm>
            </p:grpSpPr>
            <p:sp>
              <p:nvSpPr>
                <p:cNvPr id="8197" name="Google Shape;8197;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8" name="Google Shape;8198;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9" name="Google Shape;8199;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0" name="Google Shape;8200;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1" name="Google Shape;8201;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2" name="Google Shape;8202;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3" name="Google Shape;8203;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204" name="Google Shape;8204;p60"/>
              <p:cNvGrpSpPr/>
              <p:nvPr/>
            </p:nvGrpSpPr>
            <p:grpSpPr>
              <a:xfrm flipH="1">
                <a:off x="8029157" y="2093194"/>
                <a:ext cx="291605" cy="623846"/>
                <a:chOff x="9405575" y="2061418"/>
                <a:chExt cx="291605" cy="623846"/>
              </a:xfrm>
            </p:grpSpPr>
            <p:sp>
              <p:nvSpPr>
                <p:cNvPr id="8205" name="Google Shape;8205;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6" name="Google Shape;8206;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7" name="Google Shape;8207;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8" name="Google Shape;8208;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9" name="Google Shape;8209;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0" name="Google Shape;8210;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1" name="Google Shape;8211;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212" name="Google Shape;8212;p60"/>
          <p:cNvGrpSpPr/>
          <p:nvPr/>
        </p:nvGrpSpPr>
        <p:grpSpPr>
          <a:xfrm>
            <a:off x="5375066" y="1588589"/>
            <a:ext cx="950076" cy="1047868"/>
            <a:chOff x="4206459" y="1191441"/>
            <a:chExt cx="712557" cy="785901"/>
          </a:xfrm>
        </p:grpSpPr>
        <p:sp>
          <p:nvSpPr>
            <p:cNvPr id="8213" name="Google Shape;8213;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17" name="Google Shape;8217;p60"/>
            <p:cNvGrpSpPr/>
            <p:nvPr/>
          </p:nvGrpSpPr>
          <p:grpSpPr>
            <a:xfrm>
              <a:off x="4644280" y="1290523"/>
              <a:ext cx="143716" cy="29463"/>
              <a:chOff x="4644280" y="1290523"/>
              <a:chExt cx="143716" cy="29463"/>
            </a:xfrm>
          </p:grpSpPr>
          <p:sp>
            <p:nvSpPr>
              <p:cNvPr id="8218" name="Google Shape;8218;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19" name="Google Shape;8219;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0" name="Google Shape;8220;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1" name="Google Shape;8221;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2" name="Google Shape;8222;p60"/>
            <p:cNvGrpSpPr/>
            <p:nvPr/>
          </p:nvGrpSpPr>
          <p:grpSpPr>
            <a:xfrm>
              <a:off x="4356567" y="1191441"/>
              <a:ext cx="143690" cy="29488"/>
              <a:chOff x="4356567" y="1191441"/>
              <a:chExt cx="143690" cy="29488"/>
            </a:xfrm>
          </p:grpSpPr>
          <p:sp>
            <p:nvSpPr>
              <p:cNvPr id="8223" name="Google Shape;8223;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4" name="Google Shape;8224;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5" name="Google Shape;8225;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6" name="Google Shape;8226;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7" name="Google Shape;8227;p60"/>
            <p:cNvGrpSpPr/>
            <p:nvPr/>
          </p:nvGrpSpPr>
          <p:grpSpPr>
            <a:xfrm>
              <a:off x="4339009" y="1863727"/>
              <a:ext cx="143703" cy="29476"/>
              <a:chOff x="4339009" y="1863727"/>
              <a:chExt cx="143703" cy="29476"/>
            </a:xfrm>
          </p:grpSpPr>
          <p:sp>
            <p:nvSpPr>
              <p:cNvPr id="8228" name="Google Shape;8228;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9" name="Google Shape;8229;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0" name="Google Shape;8230;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1" name="Google Shape;8231;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32" name="Google Shape;8232;p60"/>
            <p:cNvGrpSpPr/>
            <p:nvPr/>
          </p:nvGrpSpPr>
          <p:grpSpPr>
            <a:xfrm>
              <a:off x="4206459" y="1607315"/>
              <a:ext cx="29539" cy="142899"/>
              <a:chOff x="4206459" y="1607315"/>
              <a:chExt cx="29539" cy="142899"/>
            </a:xfrm>
          </p:grpSpPr>
          <p:sp>
            <p:nvSpPr>
              <p:cNvPr id="8233" name="Google Shape;8233;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4" name="Google Shape;8234;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5" name="Google Shape;8235;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6" name="Google Shape;8236;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237" name="Google Shape;8237;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8" name="Google Shape;8238;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9" name="Google Shape;8239;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0" name="Google Shape;8240;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241" name="Google Shape;8241;p60"/>
            <p:cNvGrpSpPr/>
            <p:nvPr/>
          </p:nvGrpSpPr>
          <p:grpSpPr>
            <a:xfrm>
              <a:off x="4889463" y="1423737"/>
              <a:ext cx="29552" cy="142899"/>
              <a:chOff x="4889463" y="1423737"/>
              <a:chExt cx="29552" cy="142899"/>
            </a:xfrm>
          </p:grpSpPr>
          <p:sp>
            <p:nvSpPr>
              <p:cNvPr id="8242" name="Google Shape;8242;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3" name="Google Shape;8243;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4" name="Google Shape;8244;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5" name="Google Shape;8245;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46" name="Google Shape;8246;p60"/>
            <p:cNvGrpSpPr/>
            <p:nvPr/>
          </p:nvGrpSpPr>
          <p:grpSpPr>
            <a:xfrm>
              <a:off x="4771663" y="1876896"/>
              <a:ext cx="108651" cy="100447"/>
              <a:chOff x="4771663" y="1876896"/>
              <a:chExt cx="108651" cy="100447"/>
            </a:xfrm>
          </p:grpSpPr>
          <p:sp>
            <p:nvSpPr>
              <p:cNvPr id="8247" name="Google Shape;8247;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8" name="Google Shape;8248;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9" name="Google Shape;8249;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50" name="Google Shape;8250;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251" name="Google Shape;8251;p60"/>
          <p:cNvGrpSpPr/>
          <p:nvPr/>
        </p:nvGrpSpPr>
        <p:grpSpPr>
          <a:xfrm>
            <a:off x="5369033" y="2766219"/>
            <a:ext cx="1055049" cy="960467"/>
            <a:chOff x="267375" y="1071875"/>
            <a:chExt cx="470500" cy="428550"/>
          </a:xfrm>
        </p:grpSpPr>
        <p:sp>
          <p:nvSpPr>
            <p:cNvPr id="8252" name="Google Shape;8252;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0" name="Google Shape;8260;p60"/>
          <p:cNvGrpSpPr/>
          <p:nvPr/>
        </p:nvGrpSpPr>
        <p:grpSpPr>
          <a:xfrm>
            <a:off x="969692" y="4959059"/>
            <a:ext cx="1877925" cy="897555"/>
            <a:chOff x="712664" y="3693287"/>
            <a:chExt cx="1460738" cy="698160"/>
          </a:xfrm>
        </p:grpSpPr>
        <p:grpSp>
          <p:nvGrpSpPr>
            <p:cNvPr id="8261" name="Google Shape;8261;p60"/>
            <p:cNvGrpSpPr/>
            <p:nvPr/>
          </p:nvGrpSpPr>
          <p:grpSpPr>
            <a:xfrm>
              <a:off x="1380079" y="4133090"/>
              <a:ext cx="234048" cy="258099"/>
              <a:chOff x="1380079" y="4133090"/>
              <a:chExt cx="234048" cy="258099"/>
            </a:xfrm>
          </p:grpSpPr>
          <p:sp>
            <p:nvSpPr>
              <p:cNvPr id="8262" name="Google Shape;8262;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64" name="Google Shape;8264;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65" name="Google Shape;8265;p60"/>
            <p:cNvGrpSpPr/>
            <p:nvPr/>
          </p:nvGrpSpPr>
          <p:grpSpPr>
            <a:xfrm>
              <a:off x="884610" y="3864082"/>
              <a:ext cx="1118566" cy="527275"/>
              <a:chOff x="890961" y="3865463"/>
              <a:chExt cx="1115221" cy="525698"/>
            </a:xfrm>
          </p:grpSpPr>
          <p:sp>
            <p:nvSpPr>
              <p:cNvPr id="8266" name="Google Shape;8266;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9" name="Google Shape;8269;p60"/>
            <p:cNvGrpSpPr/>
            <p:nvPr/>
          </p:nvGrpSpPr>
          <p:grpSpPr>
            <a:xfrm>
              <a:off x="712664" y="3693287"/>
              <a:ext cx="1460738" cy="698160"/>
              <a:chOff x="712664" y="3693025"/>
              <a:chExt cx="1460738" cy="698160"/>
            </a:xfrm>
          </p:grpSpPr>
          <p:sp>
            <p:nvSpPr>
              <p:cNvPr id="8270" name="Google Shape;8270;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60"/>
          <p:cNvGrpSpPr/>
          <p:nvPr/>
        </p:nvGrpSpPr>
        <p:grpSpPr>
          <a:xfrm>
            <a:off x="4219981" y="1588589"/>
            <a:ext cx="1060647" cy="985108"/>
            <a:chOff x="3348603" y="1236445"/>
            <a:chExt cx="749256" cy="695894"/>
          </a:xfrm>
        </p:grpSpPr>
        <p:grpSp>
          <p:nvGrpSpPr>
            <p:cNvPr id="8277" name="Google Shape;8277;p60"/>
            <p:cNvGrpSpPr/>
            <p:nvPr/>
          </p:nvGrpSpPr>
          <p:grpSpPr>
            <a:xfrm>
              <a:off x="3583779" y="1236445"/>
              <a:ext cx="293795" cy="285811"/>
              <a:chOff x="3750225" y="1774000"/>
              <a:chExt cx="149575" cy="145525"/>
            </a:xfrm>
          </p:grpSpPr>
          <p:sp>
            <p:nvSpPr>
              <p:cNvPr id="8278" name="Google Shape;8278;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0" name="Google Shape;8280;p60"/>
            <p:cNvGrpSpPr/>
            <p:nvPr/>
          </p:nvGrpSpPr>
          <p:grpSpPr>
            <a:xfrm>
              <a:off x="3775534" y="1462599"/>
              <a:ext cx="322325" cy="285958"/>
              <a:chOff x="3847850" y="1889150"/>
              <a:chExt cx="164100" cy="145600"/>
            </a:xfrm>
          </p:grpSpPr>
          <p:sp>
            <p:nvSpPr>
              <p:cNvPr id="8281" name="Google Shape;8281;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3" name="Google Shape;8283;p60"/>
            <p:cNvGrpSpPr/>
            <p:nvPr/>
          </p:nvGrpSpPr>
          <p:grpSpPr>
            <a:xfrm>
              <a:off x="3545329" y="1646528"/>
              <a:ext cx="293746" cy="285811"/>
              <a:chOff x="3730650" y="1982800"/>
              <a:chExt cx="149550" cy="145525"/>
            </a:xfrm>
          </p:grpSpPr>
          <p:sp>
            <p:nvSpPr>
              <p:cNvPr id="8284" name="Google Shape;8284;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6" name="Google Shape;8286;p60"/>
            <p:cNvGrpSpPr/>
            <p:nvPr/>
          </p:nvGrpSpPr>
          <p:grpSpPr>
            <a:xfrm>
              <a:off x="3348603" y="1415046"/>
              <a:ext cx="294384" cy="284387"/>
              <a:chOff x="3630494" y="1864938"/>
              <a:chExt cx="149875" cy="144800"/>
            </a:xfrm>
          </p:grpSpPr>
          <p:sp>
            <p:nvSpPr>
              <p:cNvPr id="8287" name="Google Shape;8287;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9" name="Google Shape;8289;p60"/>
          <p:cNvGrpSpPr/>
          <p:nvPr/>
        </p:nvGrpSpPr>
        <p:grpSpPr>
          <a:xfrm>
            <a:off x="3048683" y="4952450"/>
            <a:ext cx="1766565" cy="904111"/>
            <a:chOff x="2413923" y="3711366"/>
            <a:chExt cx="1374117" cy="703260"/>
          </a:xfrm>
        </p:grpSpPr>
        <p:grpSp>
          <p:nvGrpSpPr>
            <p:cNvPr id="8290" name="Google Shape;8290;p60"/>
            <p:cNvGrpSpPr/>
            <p:nvPr/>
          </p:nvGrpSpPr>
          <p:grpSpPr>
            <a:xfrm>
              <a:off x="2413923" y="3711366"/>
              <a:ext cx="1374117" cy="703260"/>
              <a:chOff x="2413923" y="3711366"/>
              <a:chExt cx="1374117" cy="703260"/>
            </a:xfrm>
          </p:grpSpPr>
          <p:sp>
            <p:nvSpPr>
              <p:cNvPr id="8291" name="Google Shape;8291;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92" name="Google Shape;8292;p60"/>
              <p:cNvGrpSpPr/>
              <p:nvPr/>
            </p:nvGrpSpPr>
            <p:grpSpPr>
              <a:xfrm>
                <a:off x="2600284" y="3808654"/>
                <a:ext cx="234506" cy="138009"/>
                <a:chOff x="2600284" y="3808654"/>
                <a:chExt cx="234506" cy="138009"/>
              </a:xfrm>
            </p:grpSpPr>
            <p:sp>
              <p:nvSpPr>
                <p:cNvPr id="8293" name="Google Shape;8293;p6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4" name="Google Shape;8294;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5" name="Google Shape;8295;p60"/>
              <p:cNvGrpSpPr/>
              <p:nvPr/>
            </p:nvGrpSpPr>
            <p:grpSpPr>
              <a:xfrm>
                <a:off x="3359659" y="3805664"/>
                <a:ext cx="232294" cy="141000"/>
                <a:chOff x="3359659" y="3805664"/>
                <a:chExt cx="232294" cy="141000"/>
              </a:xfrm>
            </p:grpSpPr>
            <p:sp>
              <p:nvSpPr>
                <p:cNvPr id="8296" name="Google Shape;8296;p6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7" name="Google Shape;8297;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8" name="Google Shape;8298;p60"/>
              <p:cNvGrpSpPr/>
              <p:nvPr/>
            </p:nvGrpSpPr>
            <p:grpSpPr>
              <a:xfrm>
                <a:off x="3067316" y="3711366"/>
                <a:ext cx="66900" cy="166809"/>
                <a:chOff x="3067316" y="3711366"/>
                <a:chExt cx="66900" cy="166809"/>
              </a:xfrm>
            </p:grpSpPr>
            <p:sp>
              <p:nvSpPr>
                <p:cNvPr id="8299" name="Google Shape;8299;p6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0" name="Google Shape;8300;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1" name="Google Shape;8301;p60"/>
              <p:cNvGrpSpPr/>
              <p:nvPr/>
            </p:nvGrpSpPr>
            <p:grpSpPr>
              <a:xfrm>
                <a:off x="2413923" y="4058666"/>
                <a:ext cx="224119" cy="66900"/>
                <a:chOff x="2413923" y="4058666"/>
                <a:chExt cx="224119" cy="66900"/>
              </a:xfrm>
            </p:grpSpPr>
            <p:sp>
              <p:nvSpPr>
                <p:cNvPr id="8302" name="Google Shape;8302;p6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3" name="Google Shape;8303;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4" name="Google Shape;8304;p60"/>
              <p:cNvGrpSpPr/>
              <p:nvPr/>
            </p:nvGrpSpPr>
            <p:grpSpPr>
              <a:xfrm>
                <a:off x="3564643" y="4058666"/>
                <a:ext cx="223397" cy="66900"/>
                <a:chOff x="3564643" y="4058666"/>
                <a:chExt cx="223397" cy="66900"/>
              </a:xfrm>
            </p:grpSpPr>
            <p:sp>
              <p:nvSpPr>
                <p:cNvPr id="8305" name="Google Shape;8305;p6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6" name="Google Shape;8306;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07" name="Google Shape;8307;p60"/>
            <p:cNvGrpSpPr/>
            <p:nvPr/>
          </p:nvGrpSpPr>
          <p:grpSpPr>
            <a:xfrm>
              <a:off x="2633353" y="3965763"/>
              <a:ext cx="933975" cy="445687"/>
              <a:chOff x="2633353" y="3965763"/>
              <a:chExt cx="933975" cy="445687"/>
            </a:xfrm>
          </p:grpSpPr>
          <p:sp>
            <p:nvSpPr>
              <p:cNvPr id="8308" name="Google Shape;8308;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309" name="Google Shape;8309;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310" name="Google Shape;8310;p60"/>
          <p:cNvGrpSpPr/>
          <p:nvPr/>
        </p:nvGrpSpPr>
        <p:grpSpPr>
          <a:xfrm>
            <a:off x="8547713" y="1686513"/>
            <a:ext cx="1508116" cy="783177"/>
            <a:chOff x="238125" y="999450"/>
            <a:chExt cx="7140700" cy="3708225"/>
          </a:xfrm>
        </p:grpSpPr>
        <p:sp>
          <p:nvSpPr>
            <p:cNvPr id="8311" name="Google Shape;8311;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0" name="Google Shape;8320;p60"/>
          <p:cNvGrpSpPr/>
          <p:nvPr/>
        </p:nvGrpSpPr>
        <p:grpSpPr>
          <a:xfrm>
            <a:off x="5016312" y="4952506"/>
            <a:ext cx="1834472" cy="904175"/>
            <a:chOff x="3913765" y="3641905"/>
            <a:chExt cx="1522805" cy="750560"/>
          </a:xfrm>
        </p:grpSpPr>
        <p:grpSp>
          <p:nvGrpSpPr>
            <p:cNvPr id="8321" name="Google Shape;8321;p60"/>
            <p:cNvGrpSpPr/>
            <p:nvPr/>
          </p:nvGrpSpPr>
          <p:grpSpPr>
            <a:xfrm>
              <a:off x="3913765" y="3997002"/>
              <a:ext cx="1522805" cy="395463"/>
              <a:chOff x="3913765" y="3997002"/>
              <a:chExt cx="1522805" cy="395463"/>
            </a:xfrm>
          </p:grpSpPr>
          <p:grpSp>
            <p:nvGrpSpPr>
              <p:cNvPr id="8322" name="Google Shape;8322;p60"/>
              <p:cNvGrpSpPr/>
              <p:nvPr/>
            </p:nvGrpSpPr>
            <p:grpSpPr>
              <a:xfrm>
                <a:off x="3913765" y="4138659"/>
                <a:ext cx="507602" cy="253806"/>
                <a:chOff x="3913765" y="4138659"/>
                <a:chExt cx="507602" cy="253806"/>
              </a:xfrm>
            </p:grpSpPr>
            <p:sp>
              <p:nvSpPr>
                <p:cNvPr id="8323" name="Google Shape;8323;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325" name="Google Shape;8325;p60"/>
              <p:cNvGrpSpPr/>
              <p:nvPr/>
            </p:nvGrpSpPr>
            <p:grpSpPr>
              <a:xfrm>
                <a:off x="4421361" y="3997002"/>
                <a:ext cx="507618" cy="395463"/>
                <a:chOff x="4421361" y="3997002"/>
                <a:chExt cx="507618" cy="395463"/>
              </a:xfrm>
            </p:grpSpPr>
            <p:sp>
              <p:nvSpPr>
                <p:cNvPr id="8326" name="Google Shape;8326;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8" name="Google Shape;8328;p60"/>
              <p:cNvGrpSpPr/>
              <p:nvPr/>
            </p:nvGrpSpPr>
            <p:grpSpPr>
              <a:xfrm>
                <a:off x="4928973" y="4189418"/>
                <a:ext cx="507596" cy="203047"/>
                <a:chOff x="4928973" y="4189418"/>
                <a:chExt cx="507596" cy="203047"/>
              </a:xfrm>
            </p:grpSpPr>
            <p:sp>
              <p:nvSpPr>
                <p:cNvPr id="8329" name="Google Shape;8329;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1" name="Google Shape;8331;p60"/>
            <p:cNvGrpSpPr/>
            <p:nvPr/>
          </p:nvGrpSpPr>
          <p:grpSpPr>
            <a:xfrm>
              <a:off x="4482186" y="3641905"/>
              <a:ext cx="397605" cy="349784"/>
              <a:chOff x="2906375" y="1159725"/>
              <a:chExt cx="1860575" cy="1636800"/>
            </a:xfrm>
          </p:grpSpPr>
          <p:sp>
            <p:nvSpPr>
              <p:cNvPr id="8332" name="Google Shape;8332;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6" name="Google Shape;8336;p60"/>
          <p:cNvGrpSpPr/>
          <p:nvPr/>
        </p:nvGrpSpPr>
        <p:grpSpPr>
          <a:xfrm>
            <a:off x="8729258" y="2765741"/>
            <a:ext cx="1254316" cy="961423"/>
            <a:chOff x="6599718" y="2068734"/>
            <a:chExt cx="940737" cy="721067"/>
          </a:xfrm>
        </p:grpSpPr>
        <p:sp>
          <p:nvSpPr>
            <p:cNvPr id="8337" name="Google Shape;8337;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43" name="Google Shape;8343;p60"/>
            <p:cNvGrpSpPr/>
            <p:nvPr/>
          </p:nvGrpSpPr>
          <p:grpSpPr>
            <a:xfrm>
              <a:off x="6836957" y="2068734"/>
              <a:ext cx="461892" cy="721067"/>
              <a:chOff x="6836957" y="2068734"/>
              <a:chExt cx="461892" cy="721067"/>
            </a:xfrm>
          </p:grpSpPr>
          <p:sp>
            <p:nvSpPr>
              <p:cNvPr id="8344" name="Google Shape;8344;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50" name="Google Shape;8350;p60"/>
              <p:cNvGrpSpPr/>
              <p:nvPr/>
            </p:nvGrpSpPr>
            <p:grpSpPr>
              <a:xfrm>
                <a:off x="6836957" y="2068734"/>
                <a:ext cx="461892" cy="721067"/>
                <a:chOff x="6836957" y="2068734"/>
                <a:chExt cx="461892" cy="721067"/>
              </a:xfrm>
            </p:grpSpPr>
            <p:sp>
              <p:nvSpPr>
                <p:cNvPr id="8351" name="Google Shape;8351;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58" name="Google Shape;8358;p60"/>
          <p:cNvGrpSpPr/>
          <p:nvPr/>
        </p:nvGrpSpPr>
        <p:grpSpPr>
          <a:xfrm>
            <a:off x="3240350" y="2771536"/>
            <a:ext cx="950103" cy="949832"/>
            <a:chOff x="2559249" y="2069323"/>
            <a:chExt cx="685566" cy="685634"/>
          </a:xfrm>
        </p:grpSpPr>
        <p:sp>
          <p:nvSpPr>
            <p:cNvPr id="8359" name="Google Shape;8359;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72" name="Google Shape;8372;p60"/>
          <p:cNvGrpSpPr/>
          <p:nvPr/>
        </p:nvGrpSpPr>
        <p:grpSpPr>
          <a:xfrm>
            <a:off x="10150266" y="1588589"/>
            <a:ext cx="1127527" cy="949215"/>
            <a:chOff x="951975" y="315800"/>
            <a:chExt cx="5860325" cy="4933550"/>
          </a:xfrm>
        </p:grpSpPr>
        <p:sp>
          <p:nvSpPr>
            <p:cNvPr id="8373" name="Google Shape;8373;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1" name="Google Shape;8381;p60"/>
          <p:cNvGrpSpPr/>
          <p:nvPr/>
        </p:nvGrpSpPr>
        <p:grpSpPr>
          <a:xfrm>
            <a:off x="4946437" y="3903400"/>
            <a:ext cx="2157243" cy="828965"/>
            <a:chOff x="3862800" y="3038525"/>
            <a:chExt cx="1329006" cy="510698"/>
          </a:xfrm>
        </p:grpSpPr>
        <p:sp>
          <p:nvSpPr>
            <p:cNvPr id="8382" name="Google Shape;8382;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84" name="Google Shape;8384;p60"/>
            <p:cNvGrpSpPr/>
            <p:nvPr/>
          </p:nvGrpSpPr>
          <p:grpSpPr>
            <a:xfrm>
              <a:off x="3967075" y="3040337"/>
              <a:ext cx="1019927" cy="402126"/>
              <a:chOff x="3967075" y="3040337"/>
              <a:chExt cx="1019927" cy="402126"/>
            </a:xfrm>
          </p:grpSpPr>
          <p:sp>
            <p:nvSpPr>
              <p:cNvPr id="8385" name="Google Shape;8385;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7" name="Google Shape;8387;p60"/>
            <p:cNvGrpSpPr/>
            <p:nvPr/>
          </p:nvGrpSpPr>
          <p:grpSpPr>
            <a:xfrm>
              <a:off x="4186700" y="3040337"/>
              <a:ext cx="390475" cy="183289"/>
              <a:chOff x="4186700" y="3040337"/>
              <a:chExt cx="390475" cy="183289"/>
            </a:xfrm>
          </p:grpSpPr>
          <p:sp>
            <p:nvSpPr>
              <p:cNvPr id="8388" name="Google Shape;8388;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0" name="Google Shape;8390;p60"/>
            <p:cNvGrpSpPr/>
            <p:nvPr/>
          </p:nvGrpSpPr>
          <p:grpSpPr>
            <a:xfrm>
              <a:off x="4073727" y="3040337"/>
              <a:ext cx="697794" cy="296263"/>
              <a:chOff x="4073727" y="3040337"/>
              <a:chExt cx="697794" cy="296263"/>
            </a:xfrm>
          </p:grpSpPr>
          <p:sp>
            <p:nvSpPr>
              <p:cNvPr id="8391" name="Google Shape;8391;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60"/>
            <p:cNvGrpSpPr/>
            <p:nvPr/>
          </p:nvGrpSpPr>
          <p:grpSpPr>
            <a:xfrm>
              <a:off x="3862800" y="3038525"/>
              <a:ext cx="1329006" cy="510698"/>
              <a:chOff x="3862800" y="3038525"/>
              <a:chExt cx="1329006" cy="510698"/>
            </a:xfrm>
          </p:grpSpPr>
          <p:sp>
            <p:nvSpPr>
              <p:cNvPr id="8394" name="Google Shape;8394;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96" name="Google Shape;8396;p60"/>
          <p:cNvGrpSpPr/>
          <p:nvPr/>
        </p:nvGrpSpPr>
        <p:grpSpPr>
          <a:xfrm>
            <a:off x="957534" y="1588588"/>
            <a:ext cx="1177607" cy="1033568"/>
            <a:chOff x="649648" y="271400"/>
            <a:chExt cx="6215377" cy="5455143"/>
          </a:xfrm>
        </p:grpSpPr>
        <p:sp>
          <p:nvSpPr>
            <p:cNvPr id="8397" name="Google Shape;8397;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9" name="Google Shape;8409;p60"/>
          <p:cNvGrpSpPr/>
          <p:nvPr/>
        </p:nvGrpSpPr>
        <p:grpSpPr>
          <a:xfrm>
            <a:off x="3101936" y="1588589"/>
            <a:ext cx="1023605" cy="1087319"/>
            <a:chOff x="2499700" y="1135950"/>
            <a:chExt cx="732402" cy="777990"/>
          </a:xfrm>
        </p:grpSpPr>
        <p:grpSp>
          <p:nvGrpSpPr>
            <p:cNvPr id="8410" name="Google Shape;8410;p60"/>
            <p:cNvGrpSpPr/>
            <p:nvPr/>
          </p:nvGrpSpPr>
          <p:grpSpPr>
            <a:xfrm>
              <a:off x="2499700" y="1135950"/>
              <a:ext cx="732402" cy="694705"/>
              <a:chOff x="2499700" y="1135950"/>
              <a:chExt cx="732402" cy="694705"/>
            </a:xfrm>
          </p:grpSpPr>
          <p:sp>
            <p:nvSpPr>
              <p:cNvPr id="8411" name="Google Shape;8411;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438" name="Google Shape;8438;p60"/>
            <p:cNvGrpSpPr/>
            <p:nvPr/>
          </p:nvGrpSpPr>
          <p:grpSpPr>
            <a:xfrm>
              <a:off x="2517909" y="1188726"/>
              <a:ext cx="702702" cy="725214"/>
              <a:chOff x="2517909" y="1188726"/>
              <a:chExt cx="702702" cy="725214"/>
            </a:xfrm>
          </p:grpSpPr>
          <p:sp>
            <p:nvSpPr>
              <p:cNvPr id="8439" name="Google Shape;8439;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0" name="Google Shape;8440;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1" name="Google Shape;8441;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2" name="Google Shape;8442;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3" name="Google Shape;8443;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444" name="Google Shape;8444;p60"/>
          <p:cNvGrpSpPr/>
          <p:nvPr/>
        </p:nvGrpSpPr>
        <p:grpSpPr>
          <a:xfrm>
            <a:off x="2229579" y="1588589"/>
            <a:ext cx="777919" cy="1160305"/>
            <a:chOff x="1716825" y="1121550"/>
            <a:chExt cx="622800" cy="928938"/>
          </a:xfrm>
        </p:grpSpPr>
        <p:grpSp>
          <p:nvGrpSpPr>
            <p:cNvPr id="8445" name="Google Shape;8445;p60"/>
            <p:cNvGrpSpPr/>
            <p:nvPr/>
          </p:nvGrpSpPr>
          <p:grpSpPr>
            <a:xfrm>
              <a:off x="1716825" y="1121550"/>
              <a:ext cx="622800" cy="928938"/>
              <a:chOff x="1716825" y="1121550"/>
              <a:chExt cx="622800" cy="928938"/>
            </a:xfrm>
          </p:grpSpPr>
          <p:cxnSp>
            <p:nvCxnSpPr>
              <p:cNvPr id="8446" name="Google Shape;8446;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47" name="Google Shape;8447;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48" name="Google Shape;8448;p60"/>
            <p:cNvGrpSpPr/>
            <p:nvPr/>
          </p:nvGrpSpPr>
          <p:grpSpPr>
            <a:xfrm>
              <a:off x="1768050" y="1172775"/>
              <a:ext cx="520200" cy="832000"/>
              <a:chOff x="1768050" y="1172775"/>
              <a:chExt cx="520200" cy="832000"/>
            </a:xfrm>
          </p:grpSpPr>
          <p:cxnSp>
            <p:nvCxnSpPr>
              <p:cNvPr id="8449" name="Google Shape;8449;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50" name="Google Shape;8450;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1" name="Google Shape;8451;p60"/>
            <p:cNvGrpSpPr/>
            <p:nvPr/>
          </p:nvGrpSpPr>
          <p:grpSpPr>
            <a:xfrm>
              <a:off x="1820100" y="1225475"/>
              <a:ext cx="416400" cy="729575"/>
              <a:chOff x="1820100" y="1225475"/>
              <a:chExt cx="416400" cy="729575"/>
            </a:xfrm>
          </p:grpSpPr>
          <p:cxnSp>
            <p:nvCxnSpPr>
              <p:cNvPr id="8452" name="Google Shape;8452;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53" name="Google Shape;8453;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4" name="Google Shape;8454;p60"/>
            <p:cNvGrpSpPr/>
            <p:nvPr/>
          </p:nvGrpSpPr>
          <p:grpSpPr>
            <a:xfrm>
              <a:off x="1874250" y="1278825"/>
              <a:ext cx="308100" cy="605275"/>
              <a:chOff x="1874250" y="1278825"/>
              <a:chExt cx="308100" cy="605275"/>
            </a:xfrm>
          </p:grpSpPr>
          <p:cxnSp>
            <p:nvCxnSpPr>
              <p:cNvPr id="8455" name="Google Shape;8455;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56" name="Google Shape;8456;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57" name="Google Shape;8457;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8" name="Google Shape;8458;p60"/>
          <p:cNvGrpSpPr/>
          <p:nvPr/>
        </p:nvGrpSpPr>
        <p:grpSpPr>
          <a:xfrm>
            <a:off x="2122676" y="2770351"/>
            <a:ext cx="985429" cy="952203"/>
            <a:chOff x="4334725" y="1355875"/>
            <a:chExt cx="3106650" cy="3001900"/>
          </a:xfrm>
        </p:grpSpPr>
        <p:grpSp>
          <p:nvGrpSpPr>
            <p:cNvPr id="8459" name="Google Shape;8459;p60"/>
            <p:cNvGrpSpPr/>
            <p:nvPr/>
          </p:nvGrpSpPr>
          <p:grpSpPr>
            <a:xfrm>
              <a:off x="4516050" y="1724875"/>
              <a:ext cx="2693725" cy="2632900"/>
              <a:chOff x="4516050" y="1724875"/>
              <a:chExt cx="2693725" cy="2632900"/>
            </a:xfrm>
          </p:grpSpPr>
          <p:sp>
            <p:nvSpPr>
              <p:cNvPr id="8460" name="Google Shape;8460;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63" name="Google Shape;8463;p60"/>
            <p:cNvGrpSpPr/>
            <p:nvPr/>
          </p:nvGrpSpPr>
          <p:grpSpPr>
            <a:xfrm>
              <a:off x="4334725" y="1355875"/>
              <a:ext cx="3106650" cy="2709650"/>
              <a:chOff x="4334725" y="1355875"/>
              <a:chExt cx="3106650" cy="2709650"/>
            </a:xfrm>
          </p:grpSpPr>
          <p:sp>
            <p:nvSpPr>
              <p:cNvPr id="8464" name="Google Shape;8464;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67" name="Google Shape;8467;p60"/>
          <p:cNvGrpSpPr/>
          <p:nvPr/>
        </p:nvGrpSpPr>
        <p:grpSpPr>
          <a:xfrm>
            <a:off x="10278608" y="4944713"/>
            <a:ext cx="416099" cy="912231"/>
            <a:chOff x="7645573" y="3754300"/>
            <a:chExt cx="293855" cy="644170"/>
          </a:xfrm>
        </p:grpSpPr>
        <p:sp>
          <p:nvSpPr>
            <p:cNvPr id="8468" name="Google Shape;8468;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0" name="Google Shape;8470;p60"/>
          <p:cNvGrpSpPr/>
          <p:nvPr/>
        </p:nvGrpSpPr>
        <p:grpSpPr>
          <a:xfrm>
            <a:off x="7507926" y="1588589"/>
            <a:ext cx="945348" cy="985812"/>
            <a:chOff x="5830645" y="1256617"/>
            <a:chExt cx="530340" cy="553040"/>
          </a:xfrm>
        </p:grpSpPr>
        <p:grpSp>
          <p:nvGrpSpPr>
            <p:cNvPr id="8471" name="Google Shape;8471;p60"/>
            <p:cNvGrpSpPr/>
            <p:nvPr/>
          </p:nvGrpSpPr>
          <p:grpSpPr>
            <a:xfrm>
              <a:off x="5830645" y="1256617"/>
              <a:ext cx="259743" cy="269909"/>
              <a:chOff x="5830645" y="1256617"/>
              <a:chExt cx="259743" cy="269909"/>
            </a:xfrm>
          </p:grpSpPr>
          <p:sp>
            <p:nvSpPr>
              <p:cNvPr id="8472" name="Google Shape;8472;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4" name="Google Shape;8474;p60"/>
            <p:cNvGrpSpPr/>
            <p:nvPr/>
          </p:nvGrpSpPr>
          <p:grpSpPr>
            <a:xfrm>
              <a:off x="6101293" y="1256617"/>
              <a:ext cx="259692" cy="269909"/>
              <a:chOff x="6101293" y="1256617"/>
              <a:chExt cx="259692" cy="269909"/>
            </a:xfrm>
          </p:grpSpPr>
          <p:sp>
            <p:nvSpPr>
              <p:cNvPr id="8475" name="Google Shape;8475;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7" name="Google Shape;8477;p60"/>
            <p:cNvGrpSpPr/>
            <p:nvPr/>
          </p:nvGrpSpPr>
          <p:grpSpPr>
            <a:xfrm>
              <a:off x="5830645" y="1539749"/>
              <a:ext cx="259692" cy="269909"/>
              <a:chOff x="5830645" y="1539749"/>
              <a:chExt cx="259692" cy="269909"/>
            </a:xfrm>
          </p:grpSpPr>
          <p:sp>
            <p:nvSpPr>
              <p:cNvPr id="8478" name="Google Shape;8478;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0" name="Google Shape;8480;p60"/>
            <p:cNvGrpSpPr/>
            <p:nvPr/>
          </p:nvGrpSpPr>
          <p:grpSpPr>
            <a:xfrm>
              <a:off x="6101293" y="1539749"/>
              <a:ext cx="259692" cy="269909"/>
              <a:chOff x="6101293" y="1539749"/>
              <a:chExt cx="259692" cy="269909"/>
            </a:xfrm>
          </p:grpSpPr>
          <p:sp>
            <p:nvSpPr>
              <p:cNvPr id="8481" name="Google Shape;8481;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83" name="Google Shape;8483;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4" name="Google Shape;8484;p60"/>
          <p:cNvGrpSpPr/>
          <p:nvPr/>
        </p:nvGrpSpPr>
        <p:grpSpPr>
          <a:xfrm>
            <a:off x="976585" y="3903409"/>
            <a:ext cx="1937273" cy="828480"/>
            <a:chOff x="732422" y="2990152"/>
            <a:chExt cx="1337773" cy="572102"/>
          </a:xfrm>
        </p:grpSpPr>
        <p:sp>
          <p:nvSpPr>
            <p:cNvPr id="8485" name="Google Shape;8485;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4CF7531-D686-5910-40F7-8B95A2DE3B3E}"/>
              </a:ext>
            </a:extLst>
          </p:cNvPr>
          <p:cNvPicPr>
            <a:picLocks noChangeAspect="1"/>
          </p:cNvPicPr>
          <p:nvPr/>
        </p:nvPicPr>
        <p:blipFill>
          <a:blip r:embed="rId2"/>
          <a:stretch>
            <a:fillRect/>
          </a:stretch>
        </p:blipFill>
        <p:spPr>
          <a:xfrm>
            <a:off x="-1" y="51152"/>
            <a:ext cx="4527933" cy="6836451"/>
          </a:xfrm>
          <a:prstGeom prst="rect">
            <a:avLst/>
          </a:prstGeom>
        </p:spPr>
      </p:pic>
      <p:sp>
        <p:nvSpPr>
          <p:cNvPr id="3" name="Google Shape;369;p42">
            <a:extLst>
              <a:ext uri="{FF2B5EF4-FFF2-40B4-BE49-F238E27FC236}">
                <a16:creationId xmlns:a16="http://schemas.microsoft.com/office/drawing/2014/main" id="{C740A505-0218-48E0-ECE3-0A9C5AA0F6E2}"/>
              </a:ext>
            </a:extLst>
          </p:cNvPr>
          <p:cNvSpPr txBox="1">
            <a:spLocks/>
          </p:cNvSpPr>
          <p:nvPr/>
        </p:nvSpPr>
        <p:spPr>
          <a:xfrm>
            <a:off x="6253727" y="2298990"/>
            <a:ext cx="4805387" cy="576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24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Idea de negocio</a:t>
            </a:r>
          </a:p>
        </p:txBody>
      </p:sp>
      <p:sp>
        <p:nvSpPr>
          <p:cNvPr id="4" name="Google Shape;370;p42">
            <a:extLst>
              <a:ext uri="{FF2B5EF4-FFF2-40B4-BE49-F238E27FC236}">
                <a16:creationId xmlns:a16="http://schemas.microsoft.com/office/drawing/2014/main" id="{F49FAA39-510E-20B2-64FC-D8C192005308}"/>
              </a:ext>
            </a:extLst>
          </p:cNvPr>
          <p:cNvSpPr txBox="1">
            <a:spLocks/>
          </p:cNvSpPr>
          <p:nvPr/>
        </p:nvSpPr>
        <p:spPr>
          <a:xfrm>
            <a:off x="4968607" y="3117774"/>
            <a:ext cx="7083845" cy="34372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lt1"/>
              </a:buClr>
              <a:buSzPts val="12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este espacio para describir tu producto (bien o servicio) de la forma más precisa posible.</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el espacio de la izquierda para poner una imagen del producto. </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endPar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Booking.com: Booking.com es una plataforma que facilita la reserva de alojamiento en hoteles ofreciendo una amplia variedad de opciones para satisfacer las necesidades de los usuarios y la distribución de su oferta a los propietarios de establecimientos hoteleros.</a:t>
            </a:r>
          </a:p>
        </p:txBody>
      </p:sp>
      <p:cxnSp>
        <p:nvCxnSpPr>
          <p:cNvPr id="5" name="Google Shape;373;p42">
            <a:extLst>
              <a:ext uri="{FF2B5EF4-FFF2-40B4-BE49-F238E27FC236}">
                <a16:creationId xmlns:a16="http://schemas.microsoft.com/office/drawing/2014/main" id="{CAA5B625-554C-B1E1-DA3B-B58739156379}"/>
              </a:ext>
            </a:extLst>
          </p:cNvPr>
          <p:cNvCxnSpPr>
            <a:cxnSpLocks/>
          </p:cNvCxnSpPr>
          <p:nvPr/>
        </p:nvCxnSpPr>
        <p:spPr>
          <a:xfrm>
            <a:off x="6964881" y="2878331"/>
            <a:ext cx="3800671" cy="0"/>
          </a:xfrm>
          <a:prstGeom prst="straightConnector1">
            <a:avLst/>
          </a:prstGeom>
          <a:noFill/>
          <a:ln w="19050" cap="flat" cmpd="sng">
            <a:solidFill>
              <a:srgbClr val="3A4258"/>
            </a:solidFill>
            <a:prstDash val="solid"/>
            <a:round/>
            <a:headEnd type="none" w="med" len="med"/>
            <a:tailEnd type="none" w="med" len="med"/>
          </a:ln>
        </p:spPr>
      </p:cxnSp>
      <p:grpSp>
        <p:nvGrpSpPr>
          <p:cNvPr id="6" name="Google Shape;374;p42">
            <a:extLst>
              <a:ext uri="{FF2B5EF4-FFF2-40B4-BE49-F238E27FC236}">
                <a16:creationId xmlns:a16="http://schemas.microsoft.com/office/drawing/2014/main" id="{32639D3A-7BDD-E7CF-5A9B-6764E5826145}"/>
              </a:ext>
            </a:extLst>
          </p:cNvPr>
          <p:cNvGrpSpPr/>
          <p:nvPr/>
        </p:nvGrpSpPr>
        <p:grpSpPr>
          <a:xfrm>
            <a:off x="5068979" y="488171"/>
            <a:ext cx="2054042" cy="1948955"/>
            <a:chOff x="5831263" y="1105209"/>
            <a:chExt cx="1333500" cy="1333500"/>
          </a:xfrm>
        </p:grpSpPr>
        <p:sp>
          <p:nvSpPr>
            <p:cNvPr id="7" name="Google Shape;375;p42">
              <a:extLst>
                <a:ext uri="{FF2B5EF4-FFF2-40B4-BE49-F238E27FC236}">
                  <a16:creationId xmlns:a16="http://schemas.microsoft.com/office/drawing/2014/main" id="{163FF5C8-3F61-9372-2162-D5924BF87386}"/>
                </a:ext>
              </a:extLst>
            </p:cNvPr>
            <p:cNvSpPr/>
            <p:nvPr/>
          </p:nvSpPr>
          <p:spPr>
            <a:xfrm>
              <a:off x="5831263" y="1105209"/>
              <a:ext cx="1333500" cy="1333500"/>
            </a:xfrm>
            <a:prstGeom prst="donut">
              <a:avLst>
                <a:gd name="adj" fmla="val 8112"/>
              </a:avLst>
            </a:prstGeom>
            <a:solidFill>
              <a:srgbClr val="F65A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6;p42">
              <a:extLst>
                <a:ext uri="{FF2B5EF4-FFF2-40B4-BE49-F238E27FC236}">
                  <a16:creationId xmlns:a16="http://schemas.microsoft.com/office/drawing/2014/main" id="{82ADBCBE-40BC-41FC-9090-89564195E233}"/>
                </a:ext>
              </a:extLst>
            </p:cNvPr>
            <p:cNvSpPr txBox="1"/>
            <p:nvPr/>
          </p:nvSpPr>
          <p:spPr>
            <a:xfrm>
              <a:off x="6019225" y="14314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dirty="0">
                  <a:ln>
                    <a:noFill/>
                  </a:ln>
                  <a:solidFill>
                    <a:srgbClr val="3A4258"/>
                  </a:solidFill>
                  <a:effectLst/>
                  <a:uLnTx/>
                  <a:uFillTx/>
                  <a:latin typeface="Dosis"/>
                  <a:ea typeface="Dosis"/>
                  <a:cs typeface="Dosis"/>
                  <a:sym typeface="Dosis"/>
                </a:rPr>
                <a:t>Logo</a:t>
              </a:r>
              <a:endParaRPr kumimoji="0" sz="2000" b="1" i="0" u="none" strike="noStrike" kern="0" cap="none" spc="0" normalizeH="0" baseline="0" noProof="0" dirty="0">
                <a:ln>
                  <a:noFill/>
                </a:ln>
                <a:solidFill>
                  <a:srgbClr val="3A4258"/>
                </a:solidFill>
                <a:effectLst/>
                <a:uLnTx/>
                <a:uFillTx/>
                <a:latin typeface="Dosis"/>
                <a:ea typeface="Dosis"/>
                <a:cs typeface="Dosis"/>
                <a:sym typeface="Dosis"/>
              </a:endParaRPr>
            </a:p>
          </p:txBody>
        </p:sp>
        <p:sp>
          <p:nvSpPr>
            <p:cNvPr id="9" name="Google Shape;377;p42">
              <a:extLst>
                <a:ext uri="{FF2B5EF4-FFF2-40B4-BE49-F238E27FC236}">
                  <a16:creationId xmlns:a16="http://schemas.microsoft.com/office/drawing/2014/main" id="{E61932E0-078E-8E22-1FBB-9EC4B5B0AE6E}"/>
                </a:ext>
              </a:extLst>
            </p:cNvPr>
            <p:cNvSpPr txBox="1"/>
            <p:nvPr/>
          </p:nvSpPr>
          <p:spPr>
            <a:xfrm>
              <a:off x="6019225" y="17719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1C7296"/>
                  </a:solidFill>
                  <a:effectLst/>
                  <a:uLnTx/>
                  <a:uFillTx/>
                  <a:latin typeface="Dosis"/>
                  <a:ea typeface="Dosis"/>
                  <a:cs typeface="Dosis"/>
                  <a:sym typeface="Dosis"/>
                </a:rPr>
                <a:t>aquí</a:t>
              </a:r>
              <a:endParaRPr kumimoji="0" sz="2000" b="0" i="0" u="none" strike="noStrike" kern="0" cap="none" spc="0" normalizeH="0" baseline="0" noProof="0" dirty="0">
                <a:ln>
                  <a:noFill/>
                </a:ln>
                <a:solidFill>
                  <a:srgbClr val="1C7296"/>
                </a:solidFill>
                <a:effectLst/>
                <a:uLnTx/>
                <a:uFillTx/>
                <a:latin typeface="Dosis"/>
                <a:ea typeface="Dosis"/>
                <a:cs typeface="Dosis"/>
                <a:sym typeface="Dosis"/>
              </a:endParaRPr>
            </a:p>
          </p:txBody>
        </p:sp>
      </p:grpSp>
      <p:sp>
        <p:nvSpPr>
          <p:cNvPr id="10" name="Google Shape;378;p42">
            <a:extLst>
              <a:ext uri="{FF2B5EF4-FFF2-40B4-BE49-F238E27FC236}">
                <a16:creationId xmlns:a16="http://schemas.microsoft.com/office/drawing/2014/main" id="{BDB335C2-3D73-5949-2E04-4D24086CE5C5}"/>
              </a:ext>
            </a:extLst>
          </p:cNvPr>
          <p:cNvSpPr txBox="1"/>
          <p:nvPr/>
        </p:nvSpPr>
        <p:spPr>
          <a:xfrm>
            <a:off x="7541231" y="667820"/>
            <a:ext cx="4486889" cy="794829"/>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Dosis"/>
                <a:ea typeface="Dosis"/>
                <a:cs typeface="Dosis"/>
                <a:sym typeface="Dosis"/>
              </a:rPr>
              <a:t>(Puedes crear tu logo en 5 min en sitios web como esta: </a:t>
            </a:r>
            <a:r>
              <a:rPr lang="es-ES" sz="2000" b="1" i="1" kern="0" dirty="0">
                <a:solidFill>
                  <a:srgbClr val="1C7296"/>
                </a:solidFill>
                <a:latin typeface="Dosis"/>
                <a:ea typeface="Dosis"/>
                <a:cs typeface="Dosis"/>
                <a:sym typeface="Dosis"/>
                <a:hlinkClick r:id="rId3"/>
              </a:rPr>
              <a:t>www.canva.com</a:t>
            </a:r>
            <a:r>
              <a:rPr lang="es-ES" sz="2000" b="1" i="1" kern="0" dirty="0">
                <a:solidFill>
                  <a:srgbClr val="1C7296"/>
                </a:solidFill>
                <a:latin typeface="Dosis"/>
                <a:ea typeface="Dosis"/>
                <a:cs typeface="Dosis"/>
                <a:sym typeface="Dosis"/>
              </a:rPr>
              <a:t> </a:t>
            </a:r>
            <a:r>
              <a:rPr lang="en" sz="2000" kern="0" dirty="0">
                <a:solidFill>
                  <a:srgbClr val="1C7296"/>
                </a:solidFill>
                <a:latin typeface="Dosis"/>
                <a:ea typeface="Dosis"/>
                <a:cs typeface="Dosis"/>
                <a:sym typeface="Dosis"/>
              </a:rPr>
              <a:t>)</a:t>
            </a:r>
            <a:endParaRPr sz="2000" kern="0" dirty="0">
              <a:solidFill>
                <a:srgbClr val="1C7296"/>
              </a:solidFill>
              <a:latin typeface="Dosis"/>
              <a:ea typeface="Dosis"/>
              <a:cs typeface="Dosis"/>
              <a:sym typeface="Dosis"/>
            </a:endParaRPr>
          </a:p>
        </p:txBody>
      </p:sp>
    </p:spTree>
    <p:extLst>
      <p:ext uri="{BB962C8B-B14F-4D97-AF65-F5344CB8AC3E}">
        <p14:creationId xmlns:p14="http://schemas.microsoft.com/office/powerpoint/2010/main" val="237576783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494"/>
        <p:cNvGrpSpPr/>
        <p:nvPr/>
      </p:nvGrpSpPr>
      <p:grpSpPr>
        <a:xfrm>
          <a:off x="0" y="0"/>
          <a:ext cx="0" cy="0"/>
          <a:chOff x="0" y="0"/>
          <a:chExt cx="0" cy="0"/>
        </a:xfrm>
      </p:grpSpPr>
      <p:grpSp>
        <p:nvGrpSpPr>
          <p:cNvPr id="8495" name="Google Shape;8495;p61"/>
          <p:cNvGrpSpPr/>
          <p:nvPr/>
        </p:nvGrpSpPr>
        <p:grpSpPr>
          <a:xfrm>
            <a:off x="972318" y="1572887"/>
            <a:ext cx="2181489" cy="2034859"/>
            <a:chOff x="729238" y="1179665"/>
            <a:chExt cx="1636117" cy="1526144"/>
          </a:xfrm>
        </p:grpSpPr>
        <p:grpSp>
          <p:nvGrpSpPr>
            <p:cNvPr id="8496" name="Google Shape;8496;p61"/>
            <p:cNvGrpSpPr/>
            <p:nvPr/>
          </p:nvGrpSpPr>
          <p:grpSpPr>
            <a:xfrm>
              <a:off x="729238" y="1179665"/>
              <a:ext cx="80700" cy="1526144"/>
              <a:chOff x="729238" y="1179665"/>
              <a:chExt cx="80700" cy="1526144"/>
            </a:xfrm>
          </p:grpSpPr>
          <p:sp>
            <p:nvSpPr>
              <p:cNvPr id="8497" name="Google Shape;8497;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61"/>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2" name="Google Shape;8502;p61"/>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3" name="Google Shape;8503;p61"/>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61"/>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61"/>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61"/>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61"/>
            <p:cNvGrpSpPr/>
            <p:nvPr/>
          </p:nvGrpSpPr>
          <p:grpSpPr>
            <a:xfrm>
              <a:off x="903098" y="1179665"/>
              <a:ext cx="80700" cy="1526144"/>
              <a:chOff x="903098" y="1179665"/>
              <a:chExt cx="80700" cy="1526144"/>
            </a:xfrm>
          </p:grpSpPr>
          <p:sp>
            <p:nvSpPr>
              <p:cNvPr id="8508" name="Google Shape;8508;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61"/>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5" name="Google Shape;8515;p61"/>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6" name="Google Shape;8516;p61"/>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7" name="Google Shape;8517;p61"/>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61"/>
            <p:cNvGrpSpPr/>
            <p:nvPr/>
          </p:nvGrpSpPr>
          <p:grpSpPr>
            <a:xfrm>
              <a:off x="1076958" y="1179665"/>
              <a:ext cx="80700" cy="1526144"/>
              <a:chOff x="1076958" y="1179665"/>
              <a:chExt cx="80700" cy="1526144"/>
            </a:xfrm>
          </p:grpSpPr>
          <p:sp>
            <p:nvSpPr>
              <p:cNvPr id="8519" name="Google Shape;8519;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61"/>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61"/>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61"/>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61"/>
            <p:cNvGrpSpPr/>
            <p:nvPr/>
          </p:nvGrpSpPr>
          <p:grpSpPr>
            <a:xfrm>
              <a:off x="1247707" y="1179665"/>
              <a:ext cx="80700" cy="1526144"/>
              <a:chOff x="1247707" y="1179665"/>
              <a:chExt cx="80700" cy="1526144"/>
            </a:xfrm>
          </p:grpSpPr>
          <p:sp>
            <p:nvSpPr>
              <p:cNvPr id="8530" name="Google Shape;8530;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61"/>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4" name="Google Shape;8534;p61"/>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61"/>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61"/>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61"/>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61"/>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61"/>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61"/>
            <p:cNvGrpSpPr/>
            <p:nvPr/>
          </p:nvGrpSpPr>
          <p:grpSpPr>
            <a:xfrm>
              <a:off x="1421567" y="1179665"/>
              <a:ext cx="80700" cy="1526144"/>
              <a:chOff x="1421567" y="1179665"/>
              <a:chExt cx="80700" cy="1526144"/>
            </a:xfrm>
          </p:grpSpPr>
          <p:sp>
            <p:nvSpPr>
              <p:cNvPr id="8541" name="Google Shape;8541;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61"/>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61"/>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51" name="Google Shape;8551;p61"/>
            <p:cNvGrpSpPr/>
            <p:nvPr/>
          </p:nvGrpSpPr>
          <p:grpSpPr>
            <a:xfrm>
              <a:off x="1592327" y="1179665"/>
              <a:ext cx="80700" cy="1526144"/>
              <a:chOff x="1592327" y="1179665"/>
              <a:chExt cx="80700" cy="1526144"/>
            </a:xfrm>
          </p:grpSpPr>
          <p:sp>
            <p:nvSpPr>
              <p:cNvPr id="8552" name="Google Shape;8552;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61"/>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9" name="Google Shape;8559;p61"/>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0" name="Google Shape;8560;p61"/>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1" name="Google Shape;8561;p61"/>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62" name="Google Shape;8562;p61"/>
            <p:cNvGrpSpPr/>
            <p:nvPr/>
          </p:nvGrpSpPr>
          <p:grpSpPr>
            <a:xfrm>
              <a:off x="1766187" y="1179665"/>
              <a:ext cx="80700" cy="1526144"/>
              <a:chOff x="1766187" y="1179665"/>
              <a:chExt cx="80700" cy="1526144"/>
            </a:xfrm>
          </p:grpSpPr>
          <p:sp>
            <p:nvSpPr>
              <p:cNvPr id="8563" name="Google Shape;8563;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61"/>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73" name="Google Shape;8573;p61"/>
            <p:cNvGrpSpPr/>
            <p:nvPr/>
          </p:nvGrpSpPr>
          <p:grpSpPr>
            <a:xfrm>
              <a:off x="1936935" y="1179665"/>
              <a:ext cx="80700" cy="1526144"/>
              <a:chOff x="1936935" y="1179665"/>
              <a:chExt cx="80700" cy="1526144"/>
            </a:xfrm>
          </p:grpSpPr>
          <p:sp>
            <p:nvSpPr>
              <p:cNvPr id="8574" name="Google Shape;8574;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61"/>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0" name="Google Shape;8580;p61"/>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1" name="Google Shape;8581;p61"/>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2" name="Google Shape;8582;p61"/>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3" name="Google Shape;8583;p61"/>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84" name="Google Shape;8584;p61"/>
            <p:cNvGrpSpPr/>
            <p:nvPr/>
          </p:nvGrpSpPr>
          <p:grpSpPr>
            <a:xfrm>
              <a:off x="2110795" y="1179665"/>
              <a:ext cx="80700" cy="1526144"/>
              <a:chOff x="2110795" y="1179665"/>
              <a:chExt cx="80700" cy="1526144"/>
            </a:xfrm>
          </p:grpSpPr>
          <p:sp>
            <p:nvSpPr>
              <p:cNvPr id="8585" name="Google Shape;8585;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61"/>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0" name="Google Shape;8590;p61"/>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1" name="Google Shape;8591;p61"/>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2" name="Google Shape;8592;p61"/>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3" name="Google Shape;8593;p61"/>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4" name="Google Shape;8594;p61"/>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95" name="Google Shape;8595;p61"/>
            <p:cNvGrpSpPr/>
            <p:nvPr/>
          </p:nvGrpSpPr>
          <p:grpSpPr>
            <a:xfrm>
              <a:off x="2284655" y="1179665"/>
              <a:ext cx="80700" cy="1526144"/>
              <a:chOff x="2284655" y="1179665"/>
              <a:chExt cx="80700" cy="1526144"/>
            </a:xfrm>
          </p:grpSpPr>
          <p:sp>
            <p:nvSpPr>
              <p:cNvPr id="8596" name="Google Shape;8596;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61"/>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3" name="Google Shape;8603;p61"/>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4" name="Google Shape;8604;p61"/>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5" name="Google Shape;8605;p61"/>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606" name="Google Shape;8606;p61"/>
          <p:cNvGrpSpPr/>
          <p:nvPr/>
        </p:nvGrpSpPr>
        <p:grpSpPr>
          <a:xfrm>
            <a:off x="3498539" y="1598405"/>
            <a:ext cx="1818997" cy="1469511"/>
            <a:chOff x="2623904" y="1198803"/>
            <a:chExt cx="1364248" cy="1102133"/>
          </a:xfrm>
        </p:grpSpPr>
        <p:grpSp>
          <p:nvGrpSpPr>
            <p:cNvPr id="8607" name="Google Shape;8607;p61"/>
            <p:cNvGrpSpPr/>
            <p:nvPr/>
          </p:nvGrpSpPr>
          <p:grpSpPr>
            <a:xfrm>
              <a:off x="2623907" y="1198803"/>
              <a:ext cx="1364245" cy="273000"/>
              <a:chOff x="2623907" y="1198803"/>
              <a:chExt cx="1364245" cy="273000"/>
            </a:xfrm>
          </p:grpSpPr>
          <p:sp>
            <p:nvSpPr>
              <p:cNvPr id="8608" name="Google Shape;8608;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61"/>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0" name="Google Shape;8610;p61"/>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1" name="Google Shape;8611;p61"/>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2" name="Google Shape;8612;p61"/>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3" name="Google Shape;8613;p61"/>
            <p:cNvGrpSpPr/>
            <p:nvPr/>
          </p:nvGrpSpPr>
          <p:grpSpPr>
            <a:xfrm>
              <a:off x="2623904" y="1476964"/>
              <a:ext cx="1364245" cy="273000"/>
              <a:chOff x="2623904" y="1476964"/>
              <a:chExt cx="1364245" cy="273000"/>
            </a:xfrm>
          </p:grpSpPr>
          <p:sp>
            <p:nvSpPr>
              <p:cNvPr id="8614" name="Google Shape;8614;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61"/>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8" name="Google Shape;8618;p61"/>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9" name="Google Shape;8619;p61"/>
            <p:cNvGrpSpPr/>
            <p:nvPr/>
          </p:nvGrpSpPr>
          <p:grpSpPr>
            <a:xfrm>
              <a:off x="2623907" y="1749775"/>
              <a:ext cx="1364245" cy="273000"/>
              <a:chOff x="2623907" y="1749775"/>
              <a:chExt cx="1364245" cy="273000"/>
            </a:xfrm>
          </p:grpSpPr>
          <p:sp>
            <p:nvSpPr>
              <p:cNvPr id="8620" name="Google Shape;8620;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61"/>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3" name="Google Shape;8623;p61"/>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4" name="Google Shape;8624;p61"/>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25" name="Google Shape;8625;p61"/>
            <p:cNvGrpSpPr/>
            <p:nvPr/>
          </p:nvGrpSpPr>
          <p:grpSpPr>
            <a:xfrm>
              <a:off x="2623904" y="2027936"/>
              <a:ext cx="1364245" cy="273000"/>
              <a:chOff x="2623904" y="2027936"/>
              <a:chExt cx="1364245" cy="273000"/>
            </a:xfrm>
          </p:grpSpPr>
          <p:sp>
            <p:nvSpPr>
              <p:cNvPr id="8626" name="Google Shape;8626;p61"/>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7" name="Google Shape;8627;p61"/>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8" name="Google Shape;8628;p61"/>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9" name="Google Shape;8629;p61"/>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30" name="Google Shape;8630;p61"/>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631" name="Google Shape;8631;p61"/>
          <p:cNvGrpSpPr/>
          <p:nvPr/>
        </p:nvGrpSpPr>
        <p:grpSpPr>
          <a:xfrm>
            <a:off x="3484487" y="3543982"/>
            <a:ext cx="1850055" cy="212165"/>
            <a:chOff x="3200660" y="2180272"/>
            <a:chExt cx="2563824" cy="378237"/>
          </a:xfrm>
        </p:grpSpPr>
        <p:sp>
          <p:nvSpPr>
            <p:cNvPr id="8632" name="Google Shape;8632;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50" name="Google Shape;8650;p61"/>
          <p:cNvGrpSpPr/>
          <p:nvPr/>
        </p:nvGrpSpPr>
        <p:grpSpPr>
          <a:xfrm>
            <a:off x="3479853" y="3914416"/>
            <a:ext cx="1854003" cy="212833"/>
            <a:chOff x="3530150" y="2790075"/>
            <a:chExt cx="1962600" cy="225300"/>
          </a:xfrm>
        </p:grpSpPr>
        <p:sp>
          <p:nvSpPr>
            <p:cNvPr id="8651" name="Google Shape;8651;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61"/>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3" name="Google Shape;8653;p61"/>
          <p:cNvGrpSpPr/>
          <p:nvPr/>
        </p:nvGrpSpPr>
        <p:grpSpPr>
          <a:xfrm>
            <a:off x="3480725" y="4285517"/>
            <a:ext cx="1882172" cy="205015"/>
            <a:chOff x="3558802" y="4011427"/>
            <a:chExt cx="1866000" cy="111300"/>
          </a:xfrm>
        </p:grpSpPr>
        <p:sp>
          <p:nvSpPr>
            <p:cNvPr id="8654" name="Google Shape;865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6" name="Google Shape;8656;p61"/>
          <p:cNvGrpSpPr/>
          <p:nvPr/>
        </p:nvGrpSpPr>
        <p:grpSpPr>
          <a:xfrm>
            <a:off x="3480314" y="3226049"/>
            <a:ext cx="1844671" cy="159665"/>
            <a:chOff x="3465975" y="2270276"/>
            <a:chExt cx="1986364" cy="171929"/>
          </a:xfrm>
        </p:grpSpPr>
        <p:sp>
          <p:nvSpPr>
            <p:cNvPr id="8657" name="Google Shape;8657;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5" name="Google Shape;8665;p61"/>
          <p:cNvGrpSpPr/>
          <p:nvPr/>
        </p:nvGrpSpPr>
        <p:grpSpPr>
          <a:xfrm>
            <a:off x="3494992" y="5044250"/>
            <a:ext cx="1826041" cy="260613"/>
            <a:chOff x="723300" y="4253549"/>
            <a:chExt cx="2276482" cy="324900"/>
          </a:xfrm>
        </p:grpSpPr>
        <p:sp>
          <p:nvSpPr>
            <p:cNvPr id="8666" name="Google Shape;8666;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7" name="Google Shape;8667;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8" name="Google Shape;8668;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9" name="Google Shape;8669;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0" name="Google Shape;8670;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1" name="Google Shape;8671;p61"/>
          <p:cNvGrpSpPr/>
          <p:nvPr/>
        </p:nvGrpSpPr>
        <p:grpSpPr>
          <a:xfrm>
            <a:off x="3481071" y="4645823"/>
            <a:ext cx="1852088" cy="240159"/>
            <a:chOff x="705948" y="3788465"/>
            <a:chExt cx="2308953" cy="299400"/>
          </a:xfrm>
        </p:grpSpPr>
        <p:sp>
          <p:nvSpPr>
            <p:cNvPr id="8672" name="Google Shape;8672;p61"/>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3" name="Google Shape;8673;p61"/>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4" name="Google Shape;8674;p61"/>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5" name="Google Shape;8675;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7" name="Google Shape;8677;p61"/>
          <p:cNvGrpSpPr/>
          <p:nvPr/>
        </p:nvGrpSpPr>
        <p:grpSpPr>
          <a:xfrm>
            <a:off x="3544989" y="5463129"/>
            <a:ext cx="1739479" cy="392099"/>
            <a:chOff x="2658741" y="4097347"/>
            <a:chExt cx="1304609" cy="294074"/>
          </a:xfrm>
        </p:grpSpPr>
        <p:grpSp>
          <p:nvGrpSpPr>
            <p:cNvPr id="8678" name="Google Shape;8678;p61"/>
            <p:cNvGrpSpPr/>
            <p:nvPr/>
          </p:nvGrpSpPr>
          <p:grpSpPr>
            <a:xfrm>
              <a:off x="2658741" y="4097347"/>
              <a:ext cx="118572" cy="294074"/>
              <a:chOff x="3343310" y="4475555"/>
              <a:chExt cx="127717" cy="316753"/>
            </a:xfrm>
          </p:grpSpPr>
          <p:sp>
            <p:nvSpPr>
              <p:cNvPr id="8679" name="Google Shape;8679;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0" name="Google Shape;8680;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81" name="Google Shape;8681;p61"/>
            <p:cNvGrpSpPr/>
            <p:nvPr/>
          </p:nvGrpSpPr>
          <p:grpSpPr>
            <a:xfrm>
              <a:off x="3815519" y="4098388"/>
              <a:ext cx="147831" cy="291991"/>
              <a:chOff x="3527539" y="4476677"/>
              <a:chExt cx="159232" cy="314510"/>
            </a:xfrm>
          </p:grpSpPr>
          <p:sp>
            <p:nvSpPr>
              <p:cNvPr id="8682" name="Google Shape;86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4" name="Google Shape;8684;p61"/>
            <p:cNvGrpSpPr/>
            <p:nvPr/>
          </p:nvGrpSpPr>
          <p:grpSpPr>
            <a:xfrm>
              <a:off x="3511696" y="4098388"/>
              <a:ext cx="147831" cy="291991"/>
              <a:chOff x="3527539" y="4476677"/>
              <a:chExt cx="159232" cy="314510"/>
            </a:xfrm>
          </p:grpSpPr>
          <p:sp>
            <p:nvSpPr>
              <p:cNvPr id="8685" name="Google Shape;8685;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61"/>
            <p:cNvGrpSpPr/>
            <p:nvPr/>
          </p:nvGrpSpPr>
          <p:grpSpPr>
            <a:xfrm>
              <a:off x="3207874" y="4098388"/>
              <a:ext cx="147831" cy="291991"/>
              <a:chOff x="3527539" y="4476677"/>
              <a:chExt cx="159232" cy="314510"/>
            </a:xfrm>
          </p:grpSpPr>
          <p:sp>
            <p:nvSpPr>
              <p:cNvPr id="8688" name="Google Shape;8688;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9" name="Google Shape;8689;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90" name="Google Shape;8690;p61"/>
            <p:cNvGrpSpPr/>
            <p:nvPr/>
          </p:nvGrpSpPr>
          <p:grpSpPr>
            <a:xfrm>
              <a:off x="2933305" y="4097347"/>
              <a:ext cx="118572" cy="294074"/>
              <a:chOff x="3343310" y="4475555"/>
              <a:chExt cx="127717" cy="316753"/>
            </a:xfrm>
          </p:grpSpPr>
          <p:sp>
            <p:nvSpPr>
              <p:cNvPr id="8691" name="Google Shape;8691;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92" name="Google Shape;8692;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93" name="Google Shape;8693;p61"/>
          <p:cNvGrpSpPr/>
          <p:nvPr/>
        </p:nvGrpSpPr>
        <p:grpSpPr>
          <a:xfrm>
            <a:off x="5703429" y="2773959"/>
            <a:ext cx="1911761" cy="255335"/>
            <a:chOff x="4273350" y="2080469"/>
            <a:chExt cx="1433821" cy="191501"/>
          </a:xfrm>
        </p:grpSpPr>
        <p:grpSp>
          <p:nvGrpSpPr>
            <p:cNvPr id="8694" name="Google Shape;8694;p61"/>
            <p:cNvGrpSpPr/>
            <p:nvPr/>
          </p:nvGrpSpPr>
          <p:grpSpPr>
            <a:xfrm>
              <a:off x="4273350" y="2080469"/>
              <a:ext cx="1433821" cy="0"/>
              <a:chOff x="5224975" y="2962250"/>
              <a:chExt cx="1544400" cy="0"/>
            </a:xfrm>
          </p:grpSpPr>
          <p:cxnSp>
            <p:nvCxnSpPr>
              <p:cNvPr id="8695" name="Google Shape;8695;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6" name="Google Shape;8696;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97" name="Google Shape;8697;p61"/>
            <p:cNvGrpSpPr/>
            <p:nvPr/>
          </p:nvGrpSpPr>
          <p:grpSpPr>
            <a:xfrm>
              <a:off x="4273350" y="2271969"/>
              <a:ext cx="1433821" cy="0"/>
              <a:chOff x="5224975" y="2962250"/>
              <a:chExt cx="1544400" cy="0"/>
            </a:xfrm>
          </p:grpSpPr>
          <p:cxnSp>
            <p:nvCxnSpPr>
              <p:cNvPr id="8698" name="Google Shape;8698;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9" name="Google Shape;8699;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00" name="Google Shape;8700;p61"/>
          <p:cNvGrpSpPr/>
          <p:nvPr/>
        </p:nvGrpSpPr>
        <p:grpSpPr>
          <a:xfrm>
            <a:off x="5705502" y="1577382"/>
            <a:ext cx="1907615" cy="991185"/>
            <a:chOff x="5159450" y="1919950"/>
            <a:chExt cx="1541050" cy="862500"/>
          </a:xfrm>
        </p:grpSpPr>
        <p:sp>
          <p:nvSpPr>
            <p:cNvPr id="8701" name="Google Shape;8701;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ES" sz="2400"/>
            </a:p>
          </p:txBody>
        </p:sp>
        <p:grpSp>
          <p:nvGrpSpPr>
            <p:cNvPr id="8702" name="Google Shape;8702;p61"/>
            <p:cNvGrpSpPr/>
            <p:nvPr/>
          </p:nvGrpSpPr>
          <p:grpSpPr>
            <a:xfrm>
              <a:off x="5159450" y="1919950"/>
              <a:ext cx="1541050" cy="862500"/>
              <a:chOff x="5159450" y="1919950"/>
              <a:chExt cx="1541050" cy="862500"/>
            </a:xfrm>
          </p:grpSpPr>
          <p:cxnSp>
            <p:nvCxnSpPr>
              <p:cNvPr id="8703" name="Google Shape;8703;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04" name="Google Shape;8704;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05" name="Google Shape;8705;p61"/>
          <p:cNvGrpSpPr/>
          <p:nvPr/>
        </p:nvGrpSpPr>
        <p:grpSpPr>
          <a:xfrm>
            <a:off x="5692319" y="3208486"/>
            <a:ext cx="1933979" cy="1402783"/>
            <a:chOff x="5230575" y="1554475"/>
            <a:chExt cx="2137150" cy="1550150"/>
          </a:xfrm>
        </p:grpSpPr>
        <p:sp>
          <p:nvSpPr>
            <p:cNvPr id="8706" name="Google Shape;8706;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61"/>
          <p:cNvGrpSpPr/>
          <p:nvPr/>
        </p:nvGrpSpPr>
        <p:grpSpPr>
          <a:xfrm rot="10800000">
            <a:off x="5714387" y="4664737"/>
            <a:ext cx="1889844" cy="1183928"/>
            <a:chOff x="5645403" y="2920021"/>
            <a:chExt cx="2650800" cy="2180614"/>
          </a:xfrm>
        </p:grpSpPr>
        <p:sp>
          <p:nvSpPr>
            <p:cNvPr id="8720" name="Google Shape;8720;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1" name="Google Shape;8721;p61"/>
            <p:cNvCxnSpPr>
              <a:stCxn id="872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22" name="Google Shape;8722;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3" name="Google Shape;8723;p61"/>
            <p:cNvCxnSpPr>
              <a:endCxn id="872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24" name="Google Shape;8724;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5" name="Google Shape;8725;p61"/>
            <p:cNvCxnSpPr>
              <a:stCxn id="872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26" name="Google Shape;8726;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7" name="Google Shape;8727;p61"/>
            <p:cNvCxnSpPr>
              <a:endCxn id="872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28" name="Google Shape;8728;p61"/>
          <p:cNvGrpSpPr/>
          <p:nvPr/>
        </p:nvGrpSpPr>
        <p:grpSpPr>
          <a:xfrm>
            <a:off x="9848201" y="3202545"/>
            <a:ext cx="1428991" cy="1362105"/>
            <a:chOff x="7189833" y="2022667"/>
            <a:chExt cx="1251159" cy="1192597"/>
          </a:xfrm>
        </p:grpSpPr>
        <p:sp>
          <p:nvSpPr>
            <p:cNvPr id="8729" name="Google Shape;8729;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3" name="Google Shape;8733;p61"/>
          <p:cNvGrpSpPr/>
          <p:nvPr/>
        </p:nvGrpSpPr>
        <p:grpSpPr>
          <a:xfrm>
            <a:off x="969895" y="3771087"/>
            <a:ext cx="2260499" cy="2081116"/>
            <a:chOff x="727421" y="2828315"/>
            <a:chExt cx="1695374" cy="1560837"/>
          </a:xfrm>
        </p:grpSpPr>
        <p:grpSp>
          <p:nvGrpSpPr>
            <p:cNvPr id="8734" name="Google Shape;8734;p61"/>
            <p:cNvGrpSpPr/>
            <p:nvPr/>
          </p:nvGrpSpPr>
          <p:grpSpPr>
            <a:xfrm>
              <a:off x="819108" y="2882501"/>
              <a:ext cx="103104" cy="1426186"/>
              <a:chOff x="4674013" y="3100904"/>
              <a:chExt cx="122758" cy="1698043"/>
            </a:xfrm>
          </p:grpSpPr>
          <p:sp>
            <p:nvSpPr>
              <p:cNvPr id="8735" name="Google Shape;8735;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2" name="Google Shape;8742;p61"/>
            <p:cNvGrpSpPr/>
            <p:nvPr/>
          </p:nvGrpSpPr>
          <p:grpSpPr>
            <a:xfrm>
              <a:off x="1062475" y="2882501"/>
              <a:ext cx="103104" cy="1426186"/>
              <a:chOff x="4940438" y="3100904"/>
              <a:chExt cx="122758" cy="1698043"/>
            </a:xfrm>
          </p:grpSpPr>
          <p:sp>
            <p:nvSpPr>
              <p:cNvPr id="8743" name="Google Shape;8743;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0" name="Google Shape;8750;p61"/>
            <p:cNvGrpSpPr/>
            <p:nvPr/>
          </p:nvGrpSpPr>
          <p:grpSpPr>
            <a:xfrm>
              <a:off x="1299324" y="2882501"/>
              <a:ext cx="103104" cy="1426186"/>
              <a:chOff x="5206863" y="3100904"/>
              <a:chExt cx="122758" cy="1698043"/>
            </a:xfrm>
          </p:grpSpPr>
          <p:sp>
            <p:nvSpPr>
              <p:cNvPr id="8751" name="Google Shape;8751;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8" name="Google Shape;8758;p61"/>
            <p:cNvGrpSpPr/>
            <p:nvPr/>
          </p:nvGrpSpPr>
          <p:grpSpPr>
            <a:xfrm>
              <a:off x="1786057" y="2882501"/>
              <a:ext cx="103104" cy="1426186"/>
              <a:chOff x="6006138" y="3143629"/>
              <a:chExt cx="122758" cy="1698043"/>
            </a:xfrm>
          </p:grpSpPr>
          <p:sp>
            <p:nvSpPr>
              <p:cNvPr id="8759" name="Google Shape;8759;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6" name="Google Shape;8766;p61"/>
            <p:cNvGrpSpPr/>
            <p:nvPr/>
          </p:nvGrpSpPr>
          <p:grpSpPr>
            <a:xfrm>
              <a:off x="2029422" y="2882501"/>
              <a:ext cx="103104" cy="1426186"/>
              <a:chOff x="6805413" y="3100904"/>
              <a:chExt cx="122758" cy="1698043"/>
            </a:xfrm>
          </p:grpSpPr>
          <p:sp>
            <p:nvSpPr>
              <p:cNvPr id="8767" name="Google Shape;8767;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4" name="Google Shape;8774;p61"/>
            <p:cNvGrpSpPr/>
            <p:nvPr/>
          </p:nvGrpSpPr>
          <p:grpSpPr>
            <a:xfrm>
              <a:off x="727421" y="2828315"/>
              <a:ext cx="1695374" cy="1560837"/>
              <a:chOff x="734799" y="2782450"/>
              <a:chExt cx="1571100" cy="1577400"/>
            </a:xfrm>
          </p:grpSpPr>
          <p:cxnSp>
            <p:nvCxnSpPr>
              <p:cNvPr id="8775" name="Google Shape;8775;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76" name="Google Shape;8776;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77" name="Google Shape;8777;p61"/>
            <p:cNvGrpSpPr/>
            <p:nvPr/>
          </p:nvGrpSpPr>
          <p:grpSpPr>
            <a:xfrm>
              <a:off x="2272795" y="2882501"/>
              <a:ext cx="103104" cy="1426186"/>
              <a:chOff x="5206863" y="3100904"/>
              <a:chExt cx="122758" cy="1698043"/>
            </a:xfrm>
          </p:grpSpPr>
          <p:sp>
            <p:nvSpPr>
              <p:cNvPr id="8778" name="Google Shape;877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5" name="Google Shape;8785;p61"/>
            <p:cNvGrpSpPr/>
            <p:nvPr/>
          </p:nvGrpSpPr>
          <p:grpSpPr>
            <a:xfrm>
              <a:off x="1542694" y="2882501"/>
              <a:ext cx="103104" cy="1426186"/>
              <a:chOff x="6006138" y="3143629"/>
              <a:chExt cx="122758" cy="1698043"/>
            </a:xfrm>
          </p:grpSpPr>
          <p:sp>
            <p:nvSpPr>
              <p:cNvPr id="8786" name="Google Shape;878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89" name="Google Shape;878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0" name="Google Shape;879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1" name="Google Shape;879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2" name="Google Shape;879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93" name="Google Shape;8793;p61"/>
          <p:cNvGrpSpPr/>
          <p:nvPr/>
        </p:nvGrpSpPr>
        <p:grpSpPr>
          <a:xfrm>
            <a:off x="7914667" y="3207850"/>
            <a:ext cx="1664724" cy="1367092"/>
            <a:chOff x="5183758" y="1210600"/>
            <a:chExt cx="3605380" cy="2960783"/>
          </a:xfrm>
        </p:grpSpPr>
        <p:sp>
          <p:nvSpPr>
            <p:cNvPr id="8794" name="Google Shape;8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8" name="Google Shape;8798;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99" name="Google Shape;8799;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00" name="Google Shape;8800;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01" name="Google Shape;8801;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02" name="Google Shape;8802;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03" name="Google Shape;8803;p61"/>
          <p:cNvGrpSpPr/>
          <p:nvPr/>
        </p:nvGrpSpPr>
        <p:grpSpPr>
          <a:xfrm>
            <a:off x="7724083" y="4725605"/>
            <a:ext cx="3553108" cy="1124587"/>
            <a:chOff x="5916567" y="1099697"/>
            <a:chExt cx="2556683" cy="809211"/>
          </a:xfrm>
        </p:grpSpPr>
        <p:sp>
          <p:nvSpPr>
            <p:cNvPr id="8804" name="Google Shape;8804;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2" name="Google Shape;8812;p61"/>
          <p:cNvGrpSpPr/>
          <p:nvPr/>
        </p:nvGrpSpPr>
        <p:grpSpPr>
          <a:xfrm>
            <a:off x="7867470" y="1590751"/>
            <a:ext cx="1733135" cy="1364451"/>
            <a:chOff x="5900602" y="1193063"/>
            <a:chExt cx="1299851" cy="1023338"/>
          </a:xfrm>
        </p:grpSpPr>
        <p:grpSp>
          <p:nvGrpSpPr>
            <p:cNvPr id="8813" name="Google Shape;8813;p61"/>
            <p:cNvGrpSpPr/>
            <p:nvPr/>
          </p:nvGrpSpPr>
          <p:grpSpPr>
            <a:xfrm>
              <a:off x="6743564" y="1193063"/>
              <a:ext cx="456889" cy="700379"/>
              <a:chOff x="6743564" y="1193063"/>
              <a:chExt cx="456889" cy="700379"/>
            </a:xfrm>
          </p:grpSpPr>
          <p:grpSp>
            <p:nvGrpSpPr>
              <p:cNvPr id="8814" name="Google Shape;8814;p61"/>
              <p:cNvGrpSpPr/>
              <p:nvPr/>
            </p:nvGrpSpPr>
            <p:grpSpPr>
              <a:xfrm>
                <a:off x="6743564" y="1690731"/>
                <a:ext cx="214402" cy="202710"/>
                <a:chOff x="6743564" y="1690731"/>
                <a:chExt cx="214402" cy="202710"/>
              </a:xfrm>
            </p:grpSpPr>
            <p:sp>
              <p:nvSpPr>
                <p:cNvPr id="8815" name="Google Shape;8815;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7" name="Google Shape;8817;p61"/>
              <p:cNvGrpSpPr/>
              <p:nvPr/>
            </p:nvGrpSpPr>
            <p:grpSpPr>
              <a:xfrm>
                <a:off x="6915505" y="1193063"/>
                <a:ext cx="284947" cy="589637"/>
                <a:chOff x="6915505" y="1193063"/>
                <a:chExt cx="284947" cy="589637"/>
              </a:xfrm>
            </p:grpSpPr>
            <p:sp>
              <p:nvSpPr>
                <p:cNvPr id="8818" name="Google Shape;881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19" name="Google Shape;8819;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0" name="Google Shape;8820;p61"/>
            <p:cNvGrpSpPr/>
            <p:nvPr/>
          </p:nvGrpSpPr>
          <p:grpSpPr>
            <a:xfrm>
              <a:off x="6520337" y="1193063"/>
              <a:ext cx="341815" cy="801589"/>
              <a:chOff x="6520337" y="1193063"/>
              <a:chExt cx="341815" cy="801589"/>
            </a:xfrm>
          </p:grpSpPr>
          <p:grpSp>
            <p:nvGrpSpPr>
              <p:cNvPr id="8821" name="Google Shape;8821;p61"/>
              <p:cNvGrpSpPr/>
              <p:nvPr/>
            </p:nvGrpSpPr>
            <p:grpSpPr>
              <a:xfrm>
                <a:off x="6520337" y="1589527"/>
                <a:ext cx="213950" cy="405125"/>
                <a:chOff x="6520337" y="1589527"/>
                <a:chExt cx="213950" cy="405125"/>
              </a:xfrm>
            </p:grpSpPr>
            <p:sp>
              <p:nvSpPr>
                <p:cNvPr id="8822" name="Google Shape;882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24" name="Google Shape;8824;p61"/>
              <p:cNvGrpSpPr/>
              <p:nvPr/>
            </p:nvGrpSpPr>
            <p:grpSpPr>
              <a:xfrm>
                <a:off x="6577204" y="1193063"/>
                <a:ext cx="284947" cy="453562"/>
                <a:chOff x="6577204" y="1193063"/>
                <a:chExt cx="284947" cy="453562"/>
              </a:xfrm>
            </p:grpSpPr>
            <p:sp>
              <p:nvSpPr>
                <p:cNvPr id="8825" name="Google Shape;882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26" name="Google Shape;8826;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7" name="Google Shape;8827;p61"/>
            <p:cNvGrpSpPr/>
            <p:nvPr/>
          </p:nvGrpSpPr>
          <p:grpSpPr>
            <a:xfrm>
              <a:off x="6238903" y="1193063"/>
              <a:ext cx="300475" cy="901782"/>
              <a:chOff x="6238903" y="1193063"/>
              <a:chExt cx="300475" cy="901782"/>
            </a:xfrm>
          </p:grpSpPr>
          <p:grpSp>
            <p:nvGrpSpPr>
              <p:cNvPr id="8828" name="Google Shape;8828;p61"/>
              <p:cNvGrpSpPr/>
              <p:nvPr/>
            </p:nvGrpSpPr>
            <p:grpSpPr>
              <a:xfrm>
                <a:off x="6290865" y="1489315"/>
                <a:ext cx="248514" cy="605530"/>
                <a:chOff x="6290865" y="1489315"/>
                <a:chExt cx="248514" cy="605530"/>
              </a:xfrm>
            </p:grpSpPr>
            <p:sp>
              <p:nvSpPr>
                <p:cNvPr id="8829" name="Google Shape;882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1" name="Google Shape;8831;p61"/>
              <p:cNvGrpSpPr/>
              <p:nvPr/>
            </p:nvGrpSpPr>
            <p:grpSpPr>
              <a:xfrm>
                <a:off x="6238903" y="1193063"/>
                <a:ext cx="284947" cy="327512"/>
                <a:chOff x="6238903" y="1193063"/>
                <a:chExt cx="284947" cy="327512"/>
              </a:xfrm>
            </p:grpSpPr>
            <p:sp>
              <p:nvSpPr>
                <p:cNvPr id="8832" name="Google Shape;883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33" name="Google Shape;8833;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4" name="Google Shape;8834;p61"/>
            <p:cNvGrpSpPr/>
            <p:nvPr/>
          </p:nvGrpSpPr>
          <p:grpSpPr>
            <a:xfrm>
              <a:off x="5900602" y="1193063"/>
              <a:ext cx="444345" cy="1023338"/>
              <a:chOff x="5900602" y="1193063"/>
              <a:chExt cx="444345" cy="1023338"/>
            </a:xfrm>
          </p:grpSpPr>
          <p:grpSp>
            <p:nvGrpSpPr>
              <p:cNvPr id="8835" name="Google Shape;8835;p61"/>
              <p:cNvGrpSpPr/>
              <p:nvPr/>
            </p:nvGrpSpPr>
            <p:grpSpPr>
              <a:xfrm>
                <a:off x="6046501" y="1367785"/>
                <a:ext cx="298446" cy="848616"/>
                <a:chOff x="6046501" y="1367785"/>
                <a:chExt cx="298446" cy="848616"/>
              </a:xfrm>
            </p:grpSpPr>
            <p:sp>
              <p:nvSpPr>
                <p:cNvPr id="8836" name="Google Shape;883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8" name="Google Shape;8838;p61"/>
              <p:cNvGrpSpPr/>
              <p:nvPr/>
            </p:nvGrpSpPr>
            <p:grpSpPr>
              <a:xfrm>
                <a:off x="5900602" y="1193063"/>
                <a:ext cx="284947" cy="182312"/>
                <a:chOff x="5900602" y="1193063"/>
                <a:chExt cx="284947" cy="182312"/>
              </a:xfrm>
            </p:grpSpPr>
            <p:sp>
              <p:nvSpPr>
                <p:cNvPr id="8839" name="Google Shape;883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0" name="Google Shape;884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41" name="Google Shape;8841;p61"/>
          <p:cNvGrpSpPr/>
          <p:nvPr/>
        </p:nvGrpSpPr>
        <p:grpSpPr>
          <a:xfrm>
            <a:off x="9651313" y="1590945"/>
            <a:ext cx="1625884" cy="1401820"/>
            <a:chOff x="7287122" y="1165658"/>
            <a:chExt cx="1219413" cy="1051365"/>
          </a:xfrm>
        </p:grpSpPr>
        <p:grpSp>
          <p:nvGrpSpPr>
            <p:cNvPr id="8842" name="Google Shape;8842;p61"/>
            <p:cNvGrpSpPr/>
            <p:nvPr/>
          </p:nvGrpSpPr>
          <p:grpSpPr>
            <a:xfrm>
              <a:off x="7287122" y="1969723"/>
              <a:ext cx="1219413" cy="247300"/>
              <a:chOff x="7287122" y="1969723"/>
              <a:chExt cx="1219413" cy="247300"/>
            </a:xfrm>
          </p:grpSpPr>
          <p:sp>
            <p:nvSpPr>
              <p:cNvPr id="8843" name="Google Shape;8843;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4" name="Google Shape;8844;p61"/>
              <p:cNvGrpSpPr/>
              <p:nvPr/>
            </p:nvGrpSpPr>
            <p:grpSpPr>
              <a:xfrm>
                <a:off x="7287122" y="2063892"/>
                <a:ext cx="1151753" cy="73428"/>
                <a:chOff x="7287122" y="2063892"/>
                <a:chExt cx="1151753" cy="73428"/>
              </a:xfrm>
            </p:grpSpPr>
            <p:sp>
              <p:nvSpPr>
                <p:cNvPr id="8845" name="Google Shape;8845;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6" name="Google Shape;8846;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7" name="Google Shape;8847;p61"/>
            <p:cNvGrpSpPr/>
            <p:nvPr/>
          </p:nvGrpSpPr>
          <p:grpSpPr>
            <a:xfrm>
              <a:off x="7287122" y="1712201"/>
              <a:ext cx="1219403" cy="246767"/>
              <a:chOff x="7287122" y="1712201"/>
              <a:chExt cx="1219403" cy="246767"/>
            </a:xfrm>
          </p:grpSpPr>
          <p:sp>
            <p:nvSpPr>
              <p:cNvPr id="8848" name="Google Shape;8848;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9" name="Google Shape;8849;p61"/>
              <p:cNvGrpSpPr/>
              <p:nvPr/>
            </p:nvGrpSpPr>
            <p:grpSpPr>
              <a:xfrm>
                <a:off x="7287122" y="1842861"/>
                <a:ext cx="1005303" cy="73419"/>
                <a:chOff x="7287122" y="1842861"/>
                <a:chExt cx="1005303" cy="73419"/>
              </a:xfrm>
            </p:grpSpPr>
            <p:sp>
              <p:nvSpPr>
                <p:cNvPr id="8850" name="Google Shape;8850;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1" name="Google Shape;8851;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52" name="Google Shape;8852;p61"/>
            <p:cNvGrpSpPr/>
            <p:nvPr/>
          </p:nvGrpSpPr>
          <p:grpSpPr>
            <a:xfrm>
              <a:off x="7287122" y="1447520"/>
              <a:ext cx="1219403" cy="286667"/>
              <a:chOff x="7287122" y="1447520"/>
              <a:chExt cx="1219403" cy="286667"/>
            </a:xfrm>
          </p:grpSpPr>
          <p:sp>
            <p:nvSpPr>
              <p:cNvPr id="8853" name="Google Shape;8853;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4" name="Google Shape;8854;p61"/>
              <p:cNvGrpSpPr/>
              <p:nvPr/>
            </p:nvGrpSpPr>
            <p:grpSpPr>
              <a:xfrm>
                <a:off x="7287122" y="1581977"/>
                <a:ext cx="852803" cy="73428"/>
                <a:chOff x="7287122" y="1581977"/>
                <a:chExt cx="852803" cy="73428"/>
              </a:xfrm>
            </p:grpSpPr>
            <p:sp>
              <p:nvSpPr>
                <p:cNvPr id="8855" name="Google Shape;8855;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6" name="Google Shape;8856;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7" name="Google Shape;8857;p61"/>
            <p:cNvGrpSpPr/>
            <p:nvPr/>
          </p:nvGrpSpPr>
          <p:grpSpPr>
            <a:xfrm>
              <a:off x="7287122" y="1165658"/>
              <a:ext cx="1219403" cy="344253"/>
              <a:chOff x="7287122" y="1165658"/>
              <a:chExt cx="1219403" cy="344253"/>
            </a:xfrm>
          </p:grpSpPr>
          <p:sp>
            <p:nvSpPr>
              <p:cNvPr id="8858" name="Google Shape;8858;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9" name="Google Shape;8859;p61"/>
              <p:cNvGrpSpPr/>
              <p:nvPr/>
            </p:nvGrpSpPr>
            <p:grpSpPr>
              <a:xfrm>
                <a:off x="7287122" y="1341025"/>
                <a:ext cx="695703" cy="73419"/>
                <a:chOff x="7287122" y="1341025"/>
                <a:chExt cx="695703" cy="73419"/>
              </a:xfrm>
            </p:grpSpPr>
            <p:sp>
              <p:nvSpPr>
                <p:cNvPr id="8860" name="Google Shape;8860;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61" name="Google Shape;8861;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865"/>
        <p:cNvGrpSpPr/>
        <p:nvPr/>
      </p:nvGrpSpPr>
      <p:grpSpPr>
        <a:xfrm>
          <a:off x="0" y="0"/>
          <a:ext cx="0" cy="0"/>
          <a:chOff x="0" y="0"/>
          <a:chExt cx="0" cy="0"/>
        </a:xfrm>
      </p:grpSpPr>
      <p:sp>
        <p:nvSpPr>
          <p:cNvPr id="8866" name="Google Shape;8866;p62"/>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67" name="Google Shape;8867;p62"/>
          <p:cNvSpPr txBox="1">
            <a:spLocks noGrp="1"/>
          </p:cNvSpPr>
          <p:nvPr>
            <p:ph type="body" idx="4294967295"/>
          </p:nvPr>
        </p:nvSpPr>
        <p:spPr>
          <a:xfrm>
            <a:off x="1105167" y="2147033"/>
            <a:ext cx="10034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68" name="Google Shape;8868;p62"/>
          <p:cNvGrpSpPr/>
          <p:nvPr/>
        </p:nvGrpSpPr>
        <p:grpSpPr>
          <a:xfrm>
            <a:off x="1154991" y="3055450"/>
            <a:ext cx="554061" cy="473404"/>
            <a:chOff x="866243" y="2291587"/>
            <a:chExt cx="415546" cy="355053"/>
          </a:xfrm>
        </p:grpSpPr>
        <p:sp>
          <p:nvSpPr>
            <p:cNvPr id="8869" name="Google Shape;8869;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0" name="Google Shape;8870;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1" name="Google Shape;8871;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2" name="Google Shape;8872;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3" name="Google Shape;8873;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74" name="Google Shape;8874;p6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75" name="Google Shape;8875;p62"/>
          <p:cNvGrpSpPr/>
          <p:nvPr/>
        </p:nvGrpSpPr>
        <p:grpSpPr>
          <a:xfrm>
            <a:off x="2611361" y="3070099"/>
            <a:ext cx="478951" cy="437076"/>
            <a:chOff x="1958520" y="2302574"/>
            <a:chExt cx="359213" cy="327807"/>
          </a:xfrm>
        </p:grpSpPr>
        <p:sp>
          <p:nvSpPr>
            <p:cNvPr id="8876" name="Google Shape;8876;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7" name="Google Shape;8877;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8" name="Google Shape;8878;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79" name="Google Shape;8879;p62"/>
          <p:cNvGrpSpPr/>
          <p:nvPr/>
        </p:nvGrpSpPr>
        <p:grpSpPr>
          <a:xfrm>
            <a:off x="3439843" y="3049903"/>
            <a:ext cx="276776" cy="479459"/>
            <a:chOff x="2656082" y="2287427"/>
            <a:chExt cx="207582" cy="359594"/>
          </a:xfrm>
        </p:grpSpPr>
        <p:sp>
          <p:nvSpPr>
            <p:cNvPr id="8880" name="Google Shape;8880;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1" name="Google Shape;8881;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2" name="Google Shape;8882;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3" name="Google Shape;8883;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4" name="Google Shape;8884;p62"/>
          <p:cNvGrpSpPr/>
          <p:nvPr/>
        </p:nvGrpSpPr>
        <p:grpSpPr>
          <a:xfrm>
            <a:off x="4066205" y="3095291"/>
            <a:ext cx="483988" cy="386691"/>
            <a:chOff x="3049653" y="2321468"/>
            <a:chExt cx="362991" cy="290018"/>
          </a:xfrm>
        </p:grpSpPr>
        <p:sp>
          <p:nvSpPr>
            <p:cNvPr id="8885" name="Google Shape;8885;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6" name="Google Shape;8886;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7" name="Google Shape;8887;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8" name="Google Shape;8888;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9" name="Google Shape;8889;p62"/>
          <p:cNvGrpSpPr/>
          <p:nvPr/>
        </p:nvGrpSpPr>
        <p:grpSpPr>
          <a:xfrm>
            <a:off x="4752324" y="3053206"/>
            <a:ext cx="563123" cy="473657"/>
            <a:chOff x="3564243" y="2289904"/>
            <a:chExt cx="422342" cy="355243"/>
          </a:xfrm>
        </p:grpSpPr>
        <p:sp>
          <p:nvSpPr>
            <p:cNvPr id="8890" name="Google Shape;8890;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1" name="Google Shape;8891;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2" name="Google Shape;8892;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3" name="Google Shape;8893;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4" name="Google Shape;8894;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95" name="Google Shape;8895;p6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96" name="Google Shape;8896;p62"/>
          <p:cNvGrpSpPr/>
          <p:nvPr/>
        </p:nvGrpSpPr>
        <p:grpSpPr>
          <a:xfrm>
            <a:off x="6250525" y="3052951"/>
            <a:ext cx="479459" cy="471879"/>
            <a:chOff x="4687894" y="2289713"/>
            <a:chExt cx="359594" cy="353909"/>
          </a:xfrm>
        </p:grpSpPr>
        <p:sp>
          <p:nvSpPr>
            <p:cNvPr id="8897" name="Google Shape;8897;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8" name="Google Shape;8898;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9" name="Google Shape;8899;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00" name="Google Shape;8900;p6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01" name="Google Shape;8901;p62"/>
          <p:cNvGrpSpPr/>
          <p:nvPr/>
        </p:nvGrpSpPr>
        <p:grpSpPr>
          <a:xfrm>
            <a:off x="8496833" y="3077636"/>
            <a:ext cx="351423" cy="423485"/>
            <a:chOff x="6421399" y="2308227"/>
            <a:chExt cx="263567" cy="317614"/>
          </a:xfrm>
        </p:grpSpPr>
        <p:sp>
          <p:nvSpPr>
            <p:cNvPr id="8902" name="Google Shape;8902;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3" name="Google Shape;8903;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4" name="Google Shape;8904;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5" name="Google Shape;8905;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6" name="Google Shape;8906;p62"/>
          <p:cNvGrpSpPr/>
          <p:nvPr/>
        </p:nvGrpSpPr>
        <p:grpSpPr>
          <a:xfrm>
            <a:off x="9160257" y="3060827"/>
            <a:ext cx="480475" cy="457949"/>
            <a:chOff x="6870193" y="2295620"/>
            <a:chExt cx="360356" cy="343462"/>
          </a:xfrm>
        </p:grpSpPr>
        <p:sp>
          <p:nvSpPr>
            <p:cNvPr id="8907" name="Google Shape;8907;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8" name="Google Shape;8908;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9" name="Google Shape;8909;p62"/>
          <p:cNvGrpSpPr/>
          <p:nvPr/>
        </p:nvGrpSpPr>
        <p:grpSpPr>
          <a:xfrm>
            <a:off x="9921953" y="3070480"/>
            <a:ext cx="456256" cy="436187"/>
            <a:chOff x="7441465" y="2302860"/>
            <a:chExt cx="342192" cy="327140"/>
          </a:xfrm>
        </p:grpSpPr>
        <p:sp>
          <p:nvSpPr>
            <p:cNvPr id="8910" name="Google Shape;8910;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1" name="Google Shape;8911;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2" name="Google Shape;8912;p62"/>
          <p:cNvGrpSpPr/>
          <p:nvPr/>
        </p:nvGrpSpPr>
        <p:grpSpPr>
          <a:xfrm>
            <a:off x="10652912" y="3133609"/>
            <a:ext cx="443681" cy="312088"/>
            <a:chOff x="7989683" y="2350207"/>
            <a:chExt cx="332761" cy="234066"/>
          </a:xfrm>
        </p:grpSpPr>
        <p:sp>
          <p:nvSpPr>
            <p:cNvPr id="8913" name="Google Shape;8913;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4" name="Google Shape;8914;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5" name="Google Shape;8915;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6" name="Google Shape;8916;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7" name="Google Shape;8917;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8" name="Google Shape;8918;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9" name="Google Shape;8919;p62"/>
          <p:cNvGrpSpPr/>
          <p:nvPr/>
        </p:nvGrpSpPr>
        <p:grpSpPr>
          <a:xfrm>
            <a:off x="7764393" y="3079668"/>
            <a:ext cx="420436" cy="419971"/>
            <a:chOff x="5823294" y="2309751"/>
            <a:chExt cx="315327" cy="314978"/>
          </a:xfrm>
        </p:grpSpPr>
        <p:sp>
          <p:nvSpPr>
            <p:cNvPr id="8920" name="Google Shape;8920;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1" name="Google Shape;8921;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2" name="Google Shape;8922;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3" name="Google Shape;8923;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4" name="Google Shape;8924;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5" name="Google Shape;8925;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6" name="Google Shape;8926;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7" name="Google Shape;8927;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8" name="Google Shape;8928;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9" name="Google Shape;8929;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0" name="Google Shape;8930;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1" name="Google Shape;8931;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2" name="Google Shape;8932;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3" name="Google Shape;8933;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4" name="Google Shape;8934;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5" name="Google Shape;8935;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6" name="Google Shape;8936;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37" name="Google Shape;8937;p62"/>
          <p:cNvGrpSpPr/>
          <p:nvPr/>
        </p:nvGrpSpPr>
        <p:grpSpPr>
          <a:xfrm>
            <a:off x="3329700" y="3658880"/>
            <a:ext cx="494573" cy="494065"/>
            <a:chOff x="2497275" y="2744159"/>
            <a:chExt cx="370930" cy="370549"/>
          </a:xfrm>
        </p:grpSpPr>
        <p:sp>
          <p:nvSpPr>
            <p:cNvPr id="8938" name="Google Shape;8938;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9" name="Google Shape;8939;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0" name="Google Shape;8940;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1" name="Google Shape;8941;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2" name="Google Shape;8942;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3" name="Google Shape;8943;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44" name="Google Shape;8944;p62"/>
          <p:cNvGrpSpPr/>
          <p:nvPr/>
        </p:nvGrpSpPr>
        <p:grpSpPr>
          <a:xfrm>
            <a:off x="1147921" y="3661970"/>
            <a:ext cx="495844" cy="487588"/>
            <a:chOff x="860940" y="2746477"/>
            <a:chExt cx="371883" cy="365691"/>
          </a:xfrm>
        </p:grpSpPr>
        <p:sp>
          <p:nvSpPr>
            <p:cNvPr id="8945" name="Google Shape;8945;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6" name="Google Shape;8946;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7" name="Google Shape;8947;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8" name="Google Shape;8948;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9" name="Google Shape;8949;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0" name="Google Shape;8950;p62"/>
          <p:cNvGrpSpPr/>
          <p:nvPr/>
        </p:nvGrpSpPr>
        <p:grpSpPr>
          <a:xfrm>
            <a:off x="1991799" y="3700711"/>
            <a:ext cx="378647" cy="454773"/>
            <a:chOff x="1493849" y="2775533"/>
            <a:chExt cx="283985" cy="341080"/>
          </a:xfrm>
        </p:grpSpPr>
        <p:sp>
          <p:nvSpPr>
            <p:cNvPr id="8951" name="Google Shape;8951;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2" name="Google Shape;8952;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3" name="Google Shape;8953;p62"/>
          <p:cNvGrpSpPr/>
          <p:nvPr/>
        </p:nvGrpSpPr>
        <p:grpSpPr>
          <a:xfrm>
            <a:off x="2603782" y="3699230"/>
            <a:ext cx="497113" cy="456764"/>
            <a:chOff x="1952836" y="2774422"/>
            <a:chExt cx="372835" cy="342573"/>
          </a:xfrm>
        </p:grpSpPr>
        <p:sp>
          <p:nvSpPr>
            <p:cNvPr id="8954" name="Google Shape;8954;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5" name="Google Shape;8955;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6" name="Google Shape;8956;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7" name="Google Shape;8957;p62"/>
          <p:cNvGrpSpPr/>
          <p:nvPr/>
        </p:nvGrpSpPr>
        <p:grpSpPr>
          <a:xfrm>
            <a:off x="4106555" y="3659303"/>
            <a:ext cx="443639" cy="496691"/>
            <a:chOff x="3079916" y="2744477"/>
            <a:chExt cx="332729" cy="372518"/>
          </a:xfrm>
        </p:grpSpPr>
        <p:sp>
          <p:nvSpPr>
            <p:cNvPr id="8958" name="Google Shape;8958;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9" name="Google Shape;8959;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0" name="Google Shape;8960;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1" name="Google Shape;8961;p62"/>
          <p:cNvGrpSpPr/>
          <p:nvPr/>
        </p:nvGrpSpPr>
        <p:grpSpPr>
          <a:xfrm>
            <a:off x="4827436" y="3660700"/>
            <a:ext cx="449185" cy="474123"/>
            <a:chOff x="3620576" y="2745525"/>
            <a:chExt cx="336889" cy="355592"/>
          </a:xfrm>
        </p:grpSpPr>
        <p:sp>
          <p:nvSpPr>
            <p:cNvPr id="8962" name="Google Shape;8962;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3" name="Google Shape;8963;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4" name="Google Shape;8964;p62"/>
          <p:cNvGrpSpPr/>
          <p:nvPr/>
        </p:nvGrpSpPr>
        <p:grpSpPr>
          <a:xfrm>
            <a:off x="5502421" y="3680939"/>
            <a:ext cx="507191" cy="484157"/>
            <a:chOff x="4126815" y="2760704"/>
            <a:chExt cx="380393" cy="363118"/>
          </a:xfrm>
        </p:grpSpPr>
        <p:sp>
          <p:nvSpPr>
            <p:cNvPr id="8965" name="Google Shape;8965;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6" name="Google Shape;8966;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7" name="Google Shape;8967;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8" name="Google Shape;8968;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9" name="Google Shape;8969;p62"/>
          <p:cNvGrpSpPr/>
          <p:nvPr/>
        </p:nvGrpSpPr>
        <p:grpSpPr>
          <a:xfrm>
            <a:off x="6234648" y="3660912"/>
            <a:ext cx="508461" cy="491525"/>
            <a:chOff x="4675986" y="2745684"/>
            <a:chExt cx="381346" cy="368644"/>
          </a:xfrm>
        </p:grpSpPr>
        <p:sp>
          <p:nvSpPr>
            <p:cNvPr id="8970" name="Google Shape;8970;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1" name="Google Shape;8971;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72" name="Google Shape;8972;p62"/>
          <p:cNvGrpSpPr/>
          <p:nvPr/>
        </p:nvGrpSpPr>
        <p:grpSpPr>
          <a:xfrm>
            <a:off x="6960822" y="3721415"/>
            <a:ext cx="497580" cy="403288"/>
            <a:chOff x="5220616" y="2791061"/>
            <a:chExt cx="373185" cy="302466"/>
          </a:xfrm>
        </p:grpSpPr>
        <p:sp>
          <p:nvSpPr>
            <p:cNvPr id="8973" name="Google Shape;8973;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4" name="Google Shape;8974;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5" name="Google Shape;8975;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6" name="Google Shape;8976;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7" name="Google Shape;8977;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8" name="Google Shape;8978;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9" name="Google Shape;8979;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0" name="Google Shape;8980;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1" name="Google Shape;8981;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2" name="Google Shape;8982;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3" name="Google Shape;8983;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4" name="Google Shape;8984;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5" name="Google Shape;8985;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6" name="Google Shape;8986;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7" name="Google Shape;8987;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8" name="Google Shape;8988;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9" name="Google Shape;8989;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0" name="Google Shape;8990;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91" name="Google Shape;8991;p62"/>
          <p:cNvGrpSpPr/>
          <p:nvPr/>
        </p:nvGrpSpPr>
        <p:grpSpPr>
          <a:xfrm>
            <a:off x="7718215" y="3696690"/>
            <a:ext cx="379155" cy="458796"/>
            <a:chOff x="5864861" y="2772517"/>
            <a:chExt cx="284366" cy="344097"/>
          </a:xfrm>
        </p:grpSpPr>
        <p:sp>
          <p:nvSpPr>
            <p:cNvPr id="8992" name="Google Shape;8992;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3" name="Google Shape;8993;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4" name="Google Shape;8994;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5" name="Google Shape;8995;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6" name="Google Shape;8996;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7" name="Google Shape;8997;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98" name="Google Shape;8998;p6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99" name="Google Shape;8999;p62"/>
          <p:cNvGrpSpPr/>
          <p:nvPr/>
        </p:nvGrpSpPr>
        <p:grpSpPr>
          <a:xfrm>
            <a:off x="9298878" y="3719383"/>
            <a:ext cx="340329" cy="436611"/>
            <a:chOff x="6974158" y="2789537"/>
            <a:chExt cx="255247" cy="327458"/>
          </a:xfrm>
        </p:grpSpPr>
        <p:sp>
          <p:nvSpPr>
            <p:cNvPr id="9000" name="Google Shape;9000;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1" name="Google Shape;9001;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2" name="Google Shape;9002;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3" name="Google Shape;9003;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4" name="Google Shape;9004;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5" name="Google Shape;9005;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06" name="Google Shape;9006;p62"/>
          <p:cNvGrpSpPr/>
          <p:nvPr/>
        </p:nvGrpSpPr>
        <p:grpSpPr>
          <a:xfrm>
            <a:off x="10040930" y="3720399"/>
            <a:ext cx="325721" cy="435085"/>
            <a:chOff x="7530697" y="2790299"/>
            <a:chExt cx="244291" cy="326314"/>
          </a:xfrm>
        </p:grpSpPr>
        <p:sp>
          <p:nvSpPr>
            <p:cNvPr id="9007" name="Google Shape;9007;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8" name="Google Shape;9008;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9" name="Google Shape;9009;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0" name="Google Shape;9010;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1" name="Google Shape;9011;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2" name="Google Shape;9012;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13" name="Google Shape;9013;p62"/>
          <p:cNvGrpSpPr/>
          <p:nvPr/>
        </p:nvGrpSpPr>
        <p:grpSpPr>
          <a:xfrm>
            <a:off x="10650921" y="3776331"/>
            <a:ext cx="443131" cy="378647"/>
            <a:chOff x="7988191" y="2832248"/>
            <a:chExt cx="332348" cy="283985"/>
          </a:xfrm>
        </p:grpSpPr>
        <p:sp>
          <p:nvSpPr>
            <p:cNvPr id="9014" name="Google Shape;9014;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5" name="Google Shape;9015;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6" name="Google Shape;9016;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17" name="Google Shape;9017;p6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18" name="Google Shape;9018;p62"/>
          <p:cNvGrpSpPr/>
          <p:nvPr/>
        </p:nvGrpSpPr>
        <p:grpSpPr>
          <a:xfrm>
            <a:off x="4784587" y="4344492"/>
            <a:ext cx="485979" cy="349897"/>
            <a:chOff x="3588440" y="3258368"/>
            <a:chExt cx="364484" cy="262423"/>
          </a:xfrm>
        </p:grpSpPr>
        <p:sp>
          <p:nvSpPr>
            <p:cNvPr id="9019" name="Google Shape;9019;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0" name="Google Shape;9020;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1" name="Google Shape;9021;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2" name="Google Shape;9022;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3" name="Google Shape;9023;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4" name="Google Shape;9024;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25" name="Google Shape;9025;p6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26" name="Google Shape;9026;p62"/>
          <p:cNvGrpSpPr/>
          <p:nvPr/>
        </p:nvGrpSpPr>
        <p:grpSpPr>
          <a:xfrm>
            <a:off x="7687757" y="4303632"/>
            <a:ext cx="486487" cy="433096"/>
            <a:chOff x="5765817" y="3227724"/>
            <a:chExt cx="364865" cy="324822"/>
          </a:xfrm>
        </p:grpSpPr>
        <p:sp>
          <p:nvSpPr>
            <p:cNvPr id="9027" name="Google Shape;9027;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8" name="Google Shape;9028;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9" name="Google Shape;9029;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30" name="Google Shape;9030;p62"/>
          <p:cNvGrpSpPr/>
          <p:nvPr/>
        </p:nvGrpSpPr>
        <p:grpSpPr>
          <a:xfrm>
            <a:off x="8304778" y="4316886"/>
            <a:ext cx="595385" cy="405193"/>
            <a:chOff x="6228583" y="3237664"/>
            <a:chExt cx="446539" cy="303895"/>
          </a:xfrm>
        </p:grpSpPr>
        <p:sp>
          <p:nvSpPr>
            <p:cNvPr id="9031" name="Google Shape;9031;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2" name="Google Shape;9032;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3" name="Google Shape;9033;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4" name="Google Shape;9034;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5" name="Google Shape;9035;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6" name="Google Shape;9036;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7" name="Google Shape;9037;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8" name="Google Shape;9038;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9" name="Google Shape;9039;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0" name="Google Shape;9040;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1" name="Google Shape;9041;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2" name="Google Shape;9042;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3" name="Google Shape;9043;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4" name="Google Shape;9044;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5" name="Google Shape;9045;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6" name="Google Shape;9046;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7" name="Google Shape;9047;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48" name="Google Shape;9048;p62"/>
          <p:cNvGrpSpPr/>
          <p:nvPr/>
        </p:nvGrpSpPr>
        <p:grpSpPr>
          <a:xfrm>
            <a:off x="1154483" y="4276409"/>
            <a:ext cx="485979" cy="486529"/>
            <a:chOff x="865862" y="3207306"/>
            <a:chExt cx="364484" cy="364897"/>
          </a:xfrm>
        </p:grpSpPr>
        <p:sp>
          <p:nvSpPr>
            <p:cNvPr id="9049" name="Google Shape;9049;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0" name="Google Shape;9050;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1" name="Google Shape;9051;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2" name="Google Shape;9052;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3" name="Google Shape;9053;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4" name="Google Shape;9054;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5" name="Google Shape;9055;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6" name="Google Shape;9056;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7" name="Google Shape;9057;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8" name="Google Shape;9058;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9" name="Google Shape;9059;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0" name="Google Shape;9060;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1" name="Google Shape;9061;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2" name="Google Shape;9062;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63" name="Google Shape;9063;p62"/>
          <p:cNvGrpSpPr/>
          <p:nvPr/>
        </p:nvGrpSpPr>
        <p:grpSpPr>
          <a:xfrm>
            <a:off x="1872823" y="4302617"/>
            <a:ext cx="493557" cy="434620"/>
            <a:chOff x="1404617" y="3226962"/>
            <a:chExt cx="370168" cy="325965"/>
          </a:xfrm>
        </p:grpSpPr>
        <p:sp>
          <p:nvSpPr>
            <p:cNvPr id="9064" name="Google Shape;9064;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5" name="Google Shape;9065;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6" name="Google Shape;9066;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7" name="Google Shape;9067;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8" name="Google Shape;9068;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9" name="Google Shape;9069;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0" name="Google Shape;9070;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1" name="Google Shape;9071;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2" name="Google Shape;9072;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73" name="Google Shape;9073;p62"/>
          <p:cNvGrpSpPr/>
          <p:nvPr/>
        </p:nvGrpSpPr>
        <p:grpSpPr>
          <a:xfrm>
            <a:off x="2606322" y="4283226"/>
            <a:ext cx="488519" cy="472641"/>
            <a:chOff x="1954741" y="3212419"/>
            <a:chExt cx="366389" cy="354481"/>
          </a:xfrm>
        </p:grpSpPr>
        <p:sp>
          <p:nvSpPr>
            <p:cNvPr id="9074" name="Google Shape;9074;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5" name="Google Shape;9075;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6" name="Google Shape;9076;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7" name="Google Shape;9077;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8" name="Google Shape;9078;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9" name="Google Shape;9079;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0" name="Google Shape;9080;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1" name="Google Shape;9081;p62"/>
          <p:cNvGrpSpPr/>
          <p:nvPr/>
        </p:nvGrpSpPr>
        <p:grpSpPr>
          <a:xfrm>
            <a:off x="4057652" y="4287502"/>
            <a:ext cx="488011" cy="464893"/>
            <a:chOff x="3043239" y="3215626"/>
            <a:chExt cx="366008" cy="348670"/>
          </a:xfrm>
        </p:grpSpPr>
        <p:sp>
          <p:nvSpPr>
            <p:cNvPr id="9082" name="Google Shape;9082;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3" name="Google Shape;9083;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4" name="Google Shape;9084;p62"/>
          <p:cNvGrpSpPr/>
          <p:nvPr/>
        </p:nvGrpSpPr>
        <p:grpSpPr>
          <a:xfrm>
            <a:off x="5624445" y="4246643"/>
            <a:ext cx="278809" cy="511256"/>
            <a:chOff x="4218333" y="3184982"/>
            <a:chExt cx="209107" cy="383442"/>
          </a:xfrm>
        </p:grpSpPr>
        <p:sp>
          <p:nvSpPr>
            <p:cNvPr id="9085" name="Google Shape;9085;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6" name="Google Shape;9086;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87" name="Google Shape;9087;p6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88" name="Google Shape;9088;p62"/>
          <p:cNvGrpSpPr/>
          <p:nvPr/>
        </p:nvGrpSpPr>
        <p:grpSpPr>
          <a:xfrm>
            <a:off x="9195526" y="4288009"/>
            <a:ext cx="430556" cy="463835"/>
            <a:chOff x="6896644" y="3216007"/>
            <a:chExt cx="322917" cy="347876"/>
          </a:xfrm>
        </p:grpSpPr>
        <p:sp>
          <p:nvSpPr>
            <p:cNvPr id="9089" name="Google Shape;9089;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0" name="Google Shape;9090;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1" name="Google Shape;9091;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2" name="Google Shape;9092;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3" name="Google Shape;9093;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4" name="Google Shape;9094;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5" name="Google Shape;9095;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96" name="Google Shape;9096;p62"/>
          <p:cNvGrpSpPr/>
          <p:nvPr/>
        </p:nvGrpSpPr>
        <p:grpSpPr>
          <a:xfrm>
            <a:off x="9905821" y="4297578"/>
            <a:ext cx="446179" cy="445205"/>
            <a:chOff x="7429366" y="3223183"/>
            <a:chExt cx="334634" cy="333904"/>
          </a:xfrm>
        </p:grpSpPr>
        <p:sp>
          <p:nvSpPr>
            <p:cNvPr id="9097" name="Google Shape;9097;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8" name="Google Shape;9098;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99" name="Google Shape;9099;p6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00" name="Google Shape;9100;p62"/>
          <p:cNvGrpSpPr/>
          <p:nvPr/>
        </p:nvGrpSpPr>
        <p:grpSpPr>
          <a:xfrm>
            <a:off x="6955275" y="4967313"/>
            <a:ext cx="474928" cy="354175"/>
            <a:chOff x="5216456" y="3725484"/>
            <a:chExt cx="356196" cy="265631"/>
          </a:xfrm>
        </p:grpSpPr>
        <p:sp>
          <p:nvSpPr>
            <p:cNvPr id="9101" name="Google Shape;9101;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2" name="Google Shape;9102;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3" name="Google Shape;9103;p62"/>
          <p:cNvGrpSpPr/>
          <p:nvPr/>
        </p:nvGrpSpPr>
        <p:grpSpPr>
          <a:xfrm>
            <a:off x="9132525" y="4978659"/>
            <a:ext cx="473404" cy="330717"/>
            <a:chOff x="6849393" y="3733994"/>
            <a:chExt cx="355053" cy="248038"/>
          </a:xfrm>
        </p:grpSpPr>
        <p:sp>
          <p:nvSpPr>
            <p:cNvPr id="9104" name="Google Shape;9104;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5" name="Google Shape;9105;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6" name="Google Shape;9106;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7" name="Google Shape;9107;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8" name="Google Shape;9108;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9" name="Google Shape;9109;p62"/>
          <p:cNvGrpSpPr/>
          <p:nvPr/>
        </p:nvGrpSpPr>
        <p:grpSpPr>
          <a:xfrm>
            <a:off x="10558663" y="4952916"/>
            <a:ext cx="522815" cy="373608"/>
            <a:chOff x="7918997" y="3714687"/>
            <a:chExt cx="392111" cy="280206"/>
          </a:xfrm>
        </p:grpSpPr>
        <p:sp>
          <p:nvSpPr>
            <p:cNvPr id="9110" name="Google Shape;9110;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1" name="Google Shape;9111;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2" name="Google Shape;9112;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3" name="Google Shape;9113;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4" name="Google Shape;9114;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15" name="Google Shape;9115;p6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16" name="Google Shape;9116;p62"/>
          <p:cNvGrpSpPr/>
          <p:nvPr/>
        </p:nvGrpSpPr>
        <p:grpSpPr>
          <a:xfrm>
            <a:off x="1878369" y="4907952"/>
            <a:ext cx="476960" cy="473531"/>
            <a:chOff x="1408777" y="3680964"/>
            <a:chExt cx="357720" cy="355148"/>
          </a:xfrm>
        </p:grpSpPr>
        <p:sp>
          <p:nvSpPr>
            <p:cNvPr id="9117" name="Google Shape;9117;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8" name="Google Shape;9118;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9" name="Google Shape;9119;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0" name="Google Shape;9120;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1" name="Google Shape;9121;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2" name="Google Shape;9122;p62"/>
          <p:cNvGrpSpPr/>
          <p:nvPr/>
        </p:nvGrpSpPr>
        <p:grpSpPr>
          <a:xfrm>
            <a:off x="2603781" y="4907952"/>
            <a:ext cx="476960" cy="473531"/>
            <a:chOff x="1952836" y="3680964"/>
            <a:chExt cx="357720" cy="355148"/>
          </a:xfrm>
        </p:grpSpPr>
        <p:sp>
          <p:nvSpPr>
            <p:cNvPr id="9123" name="Google Shape;9123;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4" name="Google Shape;9124;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5" name="Google Shape;9125;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6" name="Google Shape;9126;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7" name="Google Shape;9127;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8" name="Google Shape;9128;p62"/>
          <p:cNvGrpSpPr/>
          <p:nvPr/>
        </p:nvGrpSpPr>
        <p:grpSpPr>
          <a:xfrm>
            <a:off x="3329192" y="4907952"/>
            <a:ext cx="476960" cy="473531"/>
            <a:chOff x="2496894" y="3680964"/>
            <a:chExt cx="357720" cy="355148"/>
          </a:xfrm>
        </p:grpSpPr>
        <p:sp>
          <p:nvSpPr>
            <p:cNvPr id="9129" name="Google Shape;9129;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0" name="Google Shape;9130;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1" name="Google Shape;9131;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2" name="Google Shape;9132;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3" name="Google Shape;9133;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4" name="Google Shape;9134;p62"/>
          <p:cNvGrpSpPr/>
          <p:nvPr/>
        </p:nvGrpSpPr>
        <p:grpSpPr>
          <a:xfrm>
            <a:off x="4054646" y="4908079"/>
            <a:ext cx="474885" cy="474420"/>
            <a:chOff x="3040984" y="3681059"/>
            <a:chExt cx="356164" cy="355815"/>
          </a:xfrm>
        </p:grpSpPr>
        <p:sp>
          <p:nvSpPr>
            <p:cNvPr id="9135" name="Google Shape;9135;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6" name="Google Shape;9136;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7" name="Google Shape;9137;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8" name="Google Shape;9138;p62"/>
          <p:cNvGrpSpPr/>
          <p:nvPr/>
        </p:nvGrpSpPr>
        <p:grpSpPr>
          <a:xfrm>
            <a:off x="4779041" y="4932256"/>
            <a:ext cx="477425" cy="423993"/>
            <a:chOff x="3584280" y="3699191"/>
            <a:chExt cx="358069" cy="317995"/>
          </a:xfrm>
        </p:grpSpPr>
        <p:sp>
          <p:nvSpPr>
            <p:cNvPr id="9139" name="Google Shape;9139;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0" name="Google Shape;9140;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1" name="Google Shape;9141;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2" name="Google Shape;9142;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3" name="Google Shape;9143;p62"/>
          <p:cNvGrpSpPr/>
          <p:nvPr/>
        </p:nvGrpSpPr>
        <p:grpSpPr>
          <a:xfrm>
            <a:off x="5505976" y="4908079"/>
            <a:ext cx="473869" cy="472388"/>
            <a:chOff x="4129482" y="3681059"/>
            <a:chExt cx="355402" cy="354291"/>
          </a:xfrm>
        </p:grpSpPr>
        <p:sp>
          <p:nvSpPr>
            <p:cNvPr id="9144" name="Google Shape;9144;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6" name="Google Shape;9146;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7" name="Google Shape;9147;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8" name="Google Shape;9148;p62"/>
          <p:cNvGrpSpPr/>
          <p:nvPr/>
        </p:nvGrpSpPr>
        <p:grpSpPr>
          <a:xfrm>
            <a:off x="6231387" y="4907063"/>
            <a:ext cx="473912" cy="474420"/>
            <a:chOff x="4673540" y="3680297"/>
            <a:chExt cx="355434" cy="355815"/>
          </a:xfrm>
        </p:grpSpPr>
        <p:sp>
          <p:nvSpPr>
            <p:cNvPr id="9149" name="Google Shape;9149;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0" name="Google Shape;9150;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1" name="Google Shape;9151;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52" name="Google Shape;9152;p62"/>
          <p:cNvGrpSpPr/>
          <p:nvPr/>
        </p:nvGrpSpPr>
        <p:grpSpPr>
          <a:xfrm>
            <a:off x="7705878" y="4932256"/>
            <a:ext cx="423527" cy="425009"/>
            <a:chOff x="5779408" y="3699191"/>
            <a:chExt cx="317645" cy="318757"/>
          </a:xfrm>
        </p:grpSpPr>
        <p:sp>
          <p:nvSpPr>
            <p:cNvPr id="9153" name="Google Shape;9153;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4" name="Google Shape;9154;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55" name="Google Shape;9155;p6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56" name="Google Shape;9156;p62"/>
          <p:cNvGrpSpPr/>
          <p:nvPr/>
        </p:nvGrpSpPr>
        <p:grpSpPr>
          <a:xfrm>
            <a:off x="9853914" y="4907825"/>
            <a:ext cx="496097" cy="473657"/>
            <a:chOff x="7390435" y="3680868"/>
            <a:chExt cx="372073" cy="355243"/>
          </a:xfrm>
        </p:grpSpPr>
        <p:sp>
          <p:nvSpPr>
            <p:cNvPr id="9157" name="Google Shape;9157;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8" name="Google Shape;9158;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9" name="Google Shape;9159;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0" name="Google Shape;9160;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1" name="Google Shape;9161;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2" name="Google Shape;9162;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3" name="Google Shape;9163;p62"/>
          <p:cNvGrpSpPr/>
          <p:nvPr/>
        </p:nvGrpSpPr>
        <p:grpSpPr>
          <a:xfrm>
            <a:off x="1895518" y="5500839"/>
            <a:ext cx="499612" cy="498680"/>
            <a:chOff x="1421638" y="4125629"/>
            <a:chExt cx="374709" cy="374010"/>
          </a:xfrm>
        </p:grpSpPr>
        <p:sp>
          <p:nvSpPr>
            <p:cNvPr id="9164" name="Google Shape;9164;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5" name="Google Shape;9165;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6" name="Google Shape;9166;p62"/>
          <p:cNvGrpSpPr/>
          <p:nvPr/>
        </p:nvGrpSpPr>
        <p:grpSpPr>
          <a:xfrm>
            <a:off x="2631005" y="5541739"/>
            <a:ext cx="476960" cy="456256"/>
            <a:chOff x="1973254" y="4156304"/>
            <a:chExt cx="357720" cy="342192"/>
          </a:xfrm>
        </p:grpSpPr>
        <p:sp>
          <p:nvSpPr>
            <p:cNvPr id="9167" name="Google Shape;9167;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8" name="Google Shape;9168;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9" name="Google Shape;9169;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0" name="Google Shape;9170;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1" name="Google Shape;9171;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2" name="Google Shape;9172;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3" name="Google Shape;9173;p62"/>
          <p:cNvGrpSpPr/>
          <p:nvPr/>
        </p:nvGrpSpPr>
        <p:grpSpPr>
          <a:xfrm>
            <a:off x="3365013" y="5514007"/>
            <a:ext cx="454732" cy="453757"/>
            <a:chOff x="2523759" y="4135505"/>
            <a:chExt cx="341049" cy="340318"/>
          </a:xfrm>
        </p:grpSpPr>
        <p:sp>
          <p:nvSpPr>
            <p:cNvPr id="9174" name="Google Shape;9174;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5" name="Google Shape;9175;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6" name="Google Shape;9176;p62"/>
          <p:cNvGrpSpPr/>
          <p:nvPr/>
        </p:nvGrpSpPr>
        <p:grpSpPr>
          <a:xfrm>
            <a:off x="4054138" y="5507148"/>
            <a:ext cx="522772" cy="467137"/>
            <a:chOff x="3040603" y="4130360"/>
            <a:chExt cx="392079" cy="350353"/>
          </a:xfrm>
        </p:grpSpPr>
        <p:sp>
          <p:nvSpPr>
            <p:cNvPr id="9177" name="Google Shape;9177;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8" name="Google Shape;9178;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9" name="Google Shape;9179;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0" name="Google Shape;9180;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1" name="Google Shape;9181;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2" name="Google Shape;9182;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3" name="Google Shape;9183;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4" name="Google Shape;9184;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5" name="Google Shape;9185;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6" name="Google Shape;9186;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87" name="Google Shape;9187;p62"/>
          <p:cNvGrpSpPr/>
          <p:nvPr/>
        </p:nvGrpSpPr>
        <p:grpSpPr>
          <a:xfrm>
            <a:off x="4882859" y="5514007"/>
            <a:ext cx="310607" cy="453757"/>
            <a:chOff x="3662144" y="4135505"/>
            <a:chExt cx="232955" cy="340318"/>
          </a:xfrm>
        </p:grpSpPr>
        <p:sp>
          <p:nvSpPr>
            <p:cNvPr id="9188" name="Google Shape;9188;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9" name="Google Shape;9189;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0" name="Google Shape;9190;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1" name="Google Shape;9191;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92" name="Google Shape;9192;p62"/>
          <p:cNvGrpSpPr/>
          <p:nvPr/>
        </p:nvGrpSpPr>
        <p:grpSpPr>
          <a:xfrm>
            <a:off x="5532185" y="5494868"/>
            <a:ext cx="458753" cy="491525"/>
            <a:chOff x="4149138" y="4121151"/>
            <a:chExt cx="344065" cy="368644"/>
          </a:xfrm>
        </p:grpSpPr>
        <p:sp>
          <p:nvSpPr>
            <p:cNvPr id="9193" name="Google Shape;9193;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4" name="Google Shape;9194;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5" name="Google Shape;9195;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6" name="Google Shape;9196;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7" name="Google Shape;9197;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8" name="Google Shape;9198;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9" name="Google Shape;9199;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0" name="Google Shape;9200;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1" name="Google Shape;9201;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2" name="Google Shape;9202;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3" name="Google Shape;9203;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4" name="Google Shape;9204;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05" name="Google Shape;9205;p6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06" name="Google Shape;9206;p62"/>
          <p:cNvGrpSpPr/>
          <p:nvPr/>
        </p:nvGrpSpPr>
        <p:grpSpPr>
          <a:xfrm>
            <a:off x="6941683" y="5566423"/>
            <a:ext cx="530351" cy="350405"/>
            <a:chOff x="5206262" y="4174817"/>
            <a:chExt cx="397763" cy="262804"/>
          </a:xfrm>
        </p:grpSpPr>
        <p:sp>
          <p:nvSpPr>
            <p:cNvPr id="9207" name="Google Shape;9207;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8" name="Google Shape;9208;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9" name="Google Shape;9209;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0" name="Google Shape;9210;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1" name="Google Shape;9211;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2" name="Google Shape;9212;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3" name="Google Shape;9213;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14" name="Google Shape;9214;p62"/>
          <p:cNvGrpSpPr/>
          <p:nvPr/>
        </p:nvGrpSpPr>
        <p:grpSpPr>
          <a:xfrm>
            <a:off x="7636822" y="5606265"/>
            <a:ext cx="587340" cy="386691"/>
            <a:chOff x="5727616" y="4204699"/>
            <a:chExt cx="440505" cy="290018"/>
          </a:xfrm>
        </p:grpSpPr>
        <p:sp>
          <p:nvSpPr>
            <p:cNvPr id="9215" name="Google Shape;9215;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6" name="Google Shape;9216;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7" name="Google Shape;9217;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8" name="Google Shape;9218;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9" name="Google Shape;9219;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0" name="Google Shape;9220;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1" name="Google Shape;9221;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2" name="Google Shape;9222;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3" name="Google Shape;9223;p62"/>
          <p:cNvGrpSpPr/>
          <p:nvPr/>
        </p:nvGrpSpPr>
        <p:grpSpPr>
          <a:xfrm>
            <a:off x="8546751" y="5513499"/>
            <a:ext cx="213267" cy="486021"/>
            <a:chOff x="6410063" y="4135124"/>
            <a:chExt cx="159950" cy="364516"/>
          </a:xfrm>
        </p:grpSpPr>
        <p:sp>
          <p:nvSpPr>
            <p:cNvPr id="9224" name="Google Shape;9224;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5" name="Google Shape;9225;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6" name="Google Shape;9226;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7" name="Google Shape;9227;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8" name="Google Shape;9228;p62"/>
          <p:cNvGrpSpPr/>
          <p:nvPr/>
        </p:nvGrpSpPr>
        <p:grpSpPr>
          <a:xfrm>
            <a:off x="9232870" y="5514008"/>
            <a:ext cx="285837" cy="485513"/>
            <a:chOff x="6924652" y="4135505"/>
            <a:chExt cx="214378" cy="364135"/>
          </a:xfrm>
        </p:grpSpPr>
        <p:sp>
          <p:nvSpPr>
            <p:cNvPr id="9229" name="Google Shape;9229;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0" name="Google Shape;9230;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1" name="Google Shape;9231;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2" name="Google Shape;9232;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33" name="Google Shape;9233;p62"/>
          <p:cNvGrpSpPr/>
          <p:nvPr/>
        </p:nvGrpSpPr>
        <p:grpSpPr>
          <a:xfrm>
            <a:off x="9846335" y="5530646"/>
            <a:ext cx="506683" cy="468365"/>
            <a:chOff x="7384751" y="4147984"/>
            <a:chExt cx="380012" cy="351274"/>
          </a:xfrm>
        </p:grpSpPr>
        <p:sp>
          <p:nvSpPr>
            <p:cNvPr id="9234" name="Google Shape;9234;p6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5" name="Google Shape;9235;p6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6" name="Google Shape;9236;p6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7" name="Google Shape;9237;p6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8" name="Google Shape;9238;p6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sp>
        <p:nvSpPr>
          <p:cNvPr id="9243" name="Google Shape;9243;p63"/>
          <p:cNvSpPr txBox="1">
            <a:spLocks noGrp="1"/>
          </p:cNvSpPr>
          <p:nvPr>
            <p:ph type="title" idx="4294967295"/>
          </p:nvPr>
        </p:nvSpPr>
        <p:spPr>
          <a:xfrm>
            <a:off x="1132900"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44" name="Google Shape;9244;p63"/>
          <p:cNvSpPr txBox="1">
            <a:spLocks noGrp="1"/>
          </p:cNvSpPr>
          <p:nvPr>
            <p:ph type="title" idx="4294967295"/>
          </p:nvPr>
        </p:nvSpPr>
        <p:spPr>
          <a:xfrm>
            <a:off x="6477867"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45" name="Google Shape;9245;p63"/>
          <p:cNvGrpSpPr/>
          <p:nvPr/>
        </p:nvGrpSpPr>
        <p:grpSpPr>
          <a:xfrm>
            <a:off x="2652599" y="5709693"/>
            <a:ext cx="499699" cy="461431"/>
            <a:chOff x="1989449" y="4282269"/>
            <a:chExt cx="374774" cy="346073"/>
          </a:xfrm>
        </p:grpSpPr>
        <p:sp>
          <p:nvSpPr>
            <p:cNvPr id="9246" name="Google Shape;9246;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7" name="Google Shape;9247;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8" name="Google Shape;9248;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9" name="Google Shape;9249;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0" name="Google Shape;9250;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1" name="Google Shape;9251;p63"/>
          <p:cNvGrpSpPr/>
          <p:nvPr/>
        </p:nvGrpSpPr>
        <p:grpSpPr>
          <a:xfrm>
            <a:off x="3316586" y="5707653"/>
            <a:ext cx="265033" cy="465296"/>
            <a:chOff x="2487439" y="4280740"/>
            <a:chExt cx="198775" cy="348972"/>
          </a:xfrm>
        </p:grpSpPr>
        <p:sp>
          <p:nvSpPr>
            <p:cNvPr id="9252" name="Google Shape;9252;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3" name="Google Shape;9253;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4" name="Google Shape;9254;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5" name="Google Shape;9255;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6" name="Google Shape;9256;p63"/>
          <p:cNvGrpSpPr/>
          <p:nvPr/>
        </p:nvGrpSpPr>
        <p:grpSpPr>
          <a:xfrm>
            <a:off x="3747945" y="5698565"/>
            <a:ext cx="470860" cy="482497"/>
            <a:chOff x="2810958" y="4273923"/>
            <a:chExt cx="353145" cy="361873"/>
          </a:xfrm>
        </p:grpSpPr>
        <p:sp>
          <p:nvSpPr>
            <p:cNvPr id="9257" name="Google Shape;9257;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8" name="Google Shape;9258;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9" name="Google Shape;9259;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0" name="Google Shape;9260;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1" name="Google Shape;9261;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2" name="Google Shape;9262;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3" name="Google Shape;9263;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4" name="Google Shape;9264;p63"/>
          <p:cNvGrpSpPr/>
          <p:nvPr/>
        </p:nvGrpSpPr>
        <p:grpSpPr>
          <a:xfrm>
            <a:off x="8367514" y="5710202"/>
            <a:ext cx="279177" cy="489037"/>
            <a:chOff x="6275635" y="4282651"/>
            <a:chExt cx="209383" cy="366778"/>
          </a:xfrm>
        </p:grpSpPr>
        <p:sp>
          <p:nvSpPr>
            <p:cNvPr id="9265" name="Google Shape;9265;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6" name="Google Shape;9266;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7" name="Google Shape;9267;p63"/>
          <p:cNvGrpSpPr/>
          <p:nvPr/>
        </p:nvGrpSpPr>
        <p:grpSpPr>
          <a:xfrm>
            <a:off x="8934915" y="5710711"/>
            <a:ext cx="373723" cy="488528"/>
            <a:chOff x="6701186" y="4283033"/>
            <a:chExt cx="280292" cy="366396"/>
          </a:xfrm>
        </p:grpSpPr>
        <p:sp>
          <p:nvSpPr>
            <p:cNvPr id="9268" name="Google Shape;9268;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9" name="Google Shape;9269;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70" name="Google Shape;9270;p63"/>
          <p:cNvGrpSpPr/>
          <p:nvPr/>
        </p:nvGrpSpPr>
        <p:grpSpPr>
          <a:xfrm>
            <a:off x="3479429" y="5099945"/>
            <a:ext cx="498169" cy="463129"/>
            <a:chOff x="2609571" y="3824958"/>
            <a:chExt cx="373627" cy="347347"/>
          </a:xfrm>
        </p:grpSpPr>
        <p:sp>
          <p:nvSpPr>
            <p:cNvPr id="9271" name="Google Shape;9271;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2" name="Google Shape;9272;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3" name="Google Shape;9273;p63"/>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74" name="Google Shape;9274;p63"/>
          <p:cNvGrpSpPr/>
          <p:nvPr/>
        </p:nvGrpSpPr>
        <p:grpSpPr>
          <a:xfrm>
            <a:off x="1221503" y="5076075"/>
            <a:ext cx="295869" cy="507727"/>
            <a:chOff x="916127" y="3807056"/>
            <a:chExt cx="221902" cy="380795"/>
          </a:xfrm>
        </p:grpSpPr>
        <p:sp>
          <p:nvSpPr>
            <p:cNvPr id="9275" name="Google Shape;9275;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6" name="Google Shape;9276;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7" name="Google Shape;9277;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8" name="Google Shape;9278;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9" name="Google Shape;9279;p63"/>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0" name="Google Shape;9280;p63"/>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81" name="Google Shape;9281;p63"/>
          <p:cNvGrpSpPr/>
          <p:nvPr/>
        </p:nvGrpSpPr>
        <p:grpSpPr>
          <a:xfrm>
            <a:off x="4684014" y="5088179"/>
            <a:ext cx="482964" cy="481477"/>
            <a:chOff x="3513010" y="3816134"/>
            <a:chExt cx="362223" cy="361108"/>
          </a:xfrm>
        </p:grpSpPr>
        <p:sp>
          <p:nvSpPr>
            <p:cNvPr id="9282" name="Google Shape;9282;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3" name="Google Shape;9283;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4" name="Google Shape;9284;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5" name="Google Shape;9285;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86" name="Google Shape;9286;p63"/>
          <p:cNvGrpSpPr/>
          <p:nvPr/>
        </p:nvGrpSpPr>
        <p:grpSpPr>
          <a:xfrm>
            <a:off x="5267089" y="5093743"/>
            <a:ext cx="493073" cy="471709"/>
            <a:chOff x="3950316" y="3820307"/>
            <a:chExt cx="369805" cy="353782"/>
          </a:xfrm>
        </p:grpSpPr>
        <p:sp>
          <p:nvSpPr>
            <p:cNvPr id="9287" name="Google Shape;9287;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8" name="Google Shape;9288;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9" name="Google Shape;9289;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0" name="Google Shape;9290;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91" name="Google Shape;9291;p63"/>
          <p:cNvGrpSpPr/>
          <p:nvPr/>
        </p:nvGrpSpPr>
        <p:grpSpPr>
          <a:xfrm>
            <a:off x="2349212" y="5082615"/>
            <a:ext cx="410632" cy="495621"/>
            <a:chOff x="1761909" y="3811961"/>
            <a:chExt cx="307974" cy="371716"/>
          </a:xfrm>
        </p:grpSpPr>
        <p:sp>
          <p:nvSpPr>
            <p:cNvPr id="9292" name="Google Shape;9292;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3" name="Google Shape;9293;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4" name="Google Shape;9294;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5" name="Google Shape;9295;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6" name="Google Shape;9296;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7" name="Google Shape;9297;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8" name="Google Shape;9298;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9" name="Google Shape;9299;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0" name="Google Shape;9300;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1" name="Google Shape;9301;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02" name="Google Shape;9302;p63"/>
          <p:cNvGrpSpPr/>
          <p:nvPr/>
        </p:nvGrpSpPr>
        <p:grpSpPr>
          <a:xfrm>
            <a:off x="7164457" y="5078581"/>
            <a:ext cx="308527" cy="470860"/>
            <a:chOff x="5373342" y="3808935"/>
            <a:chExt cx="231395" cy="353145"/>
          </a:xfrm>
        </p:grpSpPr>
        <p:sp>
          <p:nvSpPr>
            <p:cNvPr id="9303" name="Google Shape;9303;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4" name="Google Shape;9304;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5" name="Google Shape;9305;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6" name="Google Shape;9306;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7" name="Google Shape;9307;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8" name="Google Shape;9308;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9" name="Google Shape;9309;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0" name="Google Shape;9310;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1" name="Google Shape;9311;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12" name="Google Shape;9312;p63"/>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13" name="Google Shape;9313;p63"/>
          <p:cNvGrpSpPr/>
          <p:nvPr/>
        </p:nvGrpSpPr>
        <p:grpSpPr>
          <a:xfrm>
            <a:off x="7778367" y="5079261"/>
            <a:ext cx="313580" cy="469671"/>
            <a:chOff x="5833775" y="3809445"/>
            <a:chExt cx="235185" cy="352253"/>
          </a:xfrm>
        </p:grpSpPr>
        <p:sp>
          <p:nvSpPr>
            <p:cNvPr id="9314" name="Google Shape;9314;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5" name="Google Shape;9315;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6" name="Google Shape;9316;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17" name="Google Shape;9317;p63"/>
          <p:cNvGrpSpPr/>
          <p:nvPr/>
        </p:nvGrpSpPr>
        <p:grpSpPr>
          <a:xfrm>
            <a:off x="6589963" y="5079091"/>
            <a:ext cx="318635" cy="470349"/>
            <a:chOff x="4942472" y="3809318"/>
            <a:chExt cx="238976" cy="352762"/>
          </a:xfrm>
        </p:grpSpPr>
        <p:sp>
          <p:nvSpPr>
            <p:cNvPr id="9318" name="Google Shape;9318;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9" name="Google Shape;9319;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0" name="Google Shape;9320;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1" name="Google Shape;9321;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2" name="Google Shape;9322;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3" name="Google Shape;9323;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4" name="Google Shape;9324;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25" name="Google Shape;9325;p63"/>
          <p:cNvGrpSpPr/>
          <p:nvPr/>
        </p:nvGrpSpPr>
        <p:grpSpPr>
          <a:xfrm>
            <a:off x="8355367" y="5077052"/>
            <a:ext cx="346964" cy="471369"/>
            <a:chOff x="6266525" y="3807788"/>
            <a:chExt cx="260223" cy="353527"/>
          </a:xfrm>
        </p:grpSpPr>
        <p:sp>
          <p:nvSpPr>
            <p:cNvPr id="9326" name="Google Shape;9326;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7" name="Google Shape;9327;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8" name="Google Shape;9328;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9" name="Google Shape;9329;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30" name="Google Shape;9330;p63"/>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31" name="Google Shape;9331;p63"/>
          <p:cNvGrpSpPr/>
          <p:nvPr/>
        </p:nvGrpSpPr>
        <p:grpSpPr>
          <a:xfrm>
            <a:off x="9579151" y="5079472"/>
            <a:ext cx="269579" cy="470349"/>
            <a:chOff x="7184363" y="3809604"/>
            <a:chExt cx="202184" cy="352762"/>
          </a:xfrm>
        </p:grpSpPr>
        <p:sp>
          <p:nvSpPr>
            <p:cNvPr id="9332" name="Google Shape;9332;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3" name="Google Shape;9333;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34" name="Google Shape;9334;p63"/>
          <p:cNvGrpSpPr/>
          <p:nvPr/>
        </p:nvGrpSpPr>
        <p:grpSpPr>
          <a:xfrm>
            <a:off x="10095499" y="5078580"/>
            <a:ext cx="389396" cy="470349"/>
            <a:chOff x="7571624" y="3808935"/>
            <a:chExt cx="292047" cy="352762"/>
          </a:xfrm>
        </p:grpSpPr>
        <p:sp>
          <p:nvSpPr>
            <p:cNvPr id="9335" name="Google Shape;9335;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6" name="Google Shape;9336;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7" name="Google Shape;9337;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8" name="Google Shape;9338;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9" name="Google Shape;9339;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0" name="Google Shape;9340;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1" name="Google Shape;9341;p63"/>
          <p:cNvGrpSpPr/>
          <p:nvPr/>
        </p:nvGrpSpPr>
        <p:grpSpPr>
          <a:xfrm>
            <a:off x="2899413" y="4474821"/>
            <a:ext cx="485513" cy="479907"/>
            <a:chOff x="2174559" y="3356116"/>
            <a:chExt cx="364135" cy="359930"/>
          </a:xfrm>
        </p:grpSpPr>
        <p:sp>
          <p:nvSpPr>
            <p:cNvPr id="9342" name="Google Shape;9342;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3" name="Google Shape;9343;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4" name="Google Shape;9344;p63"/>
          <p:cNvGrpSpPr/>
          <p:nvPr/>
        </p:nvGrpSpPr>
        <p:grpSpPr>
          <a:xfrm>
            <a:off x="2309246" y="4474185"/>
            <a:ext cx="491161" cy="482072"/>
            <a:chOff x="1731934" y="3355639"/>
            <a:chExt cx="368371" cy="361554"/>
          </a:xfrm>
        </p:grpSpPr>
        <p:sp>
          <p:nvSpPr>
            <p:cNvPr id="9345" name="Google Shape;9345;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6" name="Google Shape;9346;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7" name="Google Shape;9347;p63"/>
          <p:cNvGrpSpPr/>
          <p:nvPr/>
        </p:nvGrpSpPr>
        <p:grpSpPr>
          <a:xfrm>
            <a:off x="5320690" y="4472231"/>
            <a:ext cx="372745" cy="484536"/>
            <a:chOff x="3990517" y="3354173"/>
            <a:chExt cx="279559" cy="363402"/>
          </a:xfrm>
        </p:grpSpPr>
        <p:sp>
          <p:nvSpPr>
            <p:cNvPr id="9348" name="Google Shape;9348;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9" name="Google Shape;9349;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0" name="Google Shape;9350;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1" name="Google Shape;9351;p63"/>
          <p:cNvGrpSpPr/>
          <p:nvPr/>
        </p:nvGrpSpPr>
        <p:grpSpPr>
          <a:xfrm>
            <a:off x="4663796" y="4556499"/>
            <a:ext cx="506240" cy="316808"/>
            <a:chOff x="3497847" y="3417374"/>
            <a:chExt cx="379680" cy="237606"/>
          </a:xfrm>
        </p:grpSpPr>
        <p:sp>
          <p:nvSpPr>
            <p:cNvPr id="9352" name="Google Shape;9352;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3" name="Google Shape;9353;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4" name="Google Shape;9354;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5" name="Google Shape;9355;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6" name="Google Shape;9356;p63"/>
          <p:cNvGrpSpPr/>
          <p:nvPr/>
        </p:nvGrpSpPr>
        <p:grpSpPr>
          <a:xfrm>
            <a:off x="3483463" y="4489433"/>
            <a:ext cx="501695" cy="450643"/>
            <a:chOff x="2612597" y="3367075"/>
            <a:chExt cx="376271" cy="337982"/>
          </a:xfrm>
        </p:grpSpPr>
        <p:sp>
          <p:nvSpPr>
            <p:cNvPr id="9357" name="Google Shape;9357;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8" name="Google Shape;9358;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9" name="Google Shape;9359;p63"/>
          <p:cNvGrpSpPr/>
          <p:nvPr/>
        </p:nvGrpSpPr>
        <p:grpSpPr>
          <a:xfrm>
            <a:off x="4095885" y="4485909"/>
            <a:ext cx="458203" cy="456673"/>
            <a:chOff x="3071914" y="3364431"/>
            <a:chExt cx="343652" cy="342505"/>
          </a:xfrm>
        </p:grpSpPr>
        <p:sp>
          <p:nvSpPr>
            <p:cNvPr id="9360" name="Google Shape;9360;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1" name="Google Shape;9361;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2" name="Google Shape;9362;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3" name="Google Shape;9363;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4" name="Google Shape;9364;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65" name="Google Shape;9365;p63"/>
          <p:cNvGrpSpPr/>
          <p:nvPr/>
        </p:nvGrpSpPr>
        <p:grpSpPr>
          <a:xfrm>
            <a:off x="1196188" y="4479834"/>
            <a:ext cx="343949" cy="470349"/>
            <a:chOff x="897141" y="3359875"/>
            <a:chExt cx="257962" cy="352762"/>
          </a:xfrm>
        </p:grpSpPr>
        <p:sp>
          <p:nvSpPr>
            <p:cNvPr id="9366" name="Google Shape;9366;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7" name="Google Shape;9367;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8" name="Google Shape;9368;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9" name="Google Shape;9369;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0" name="Google Shape;9370;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1" name="Google Shape;9371;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2" name="Google Shape;9372;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3" name="Google Shape;9373;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74" name="Google Shape;9374;p63"/>
          <p:cNvGrpSpPr/>
          <p:nvPr/>
        </p:nvGrpSpPr>
        <p:grpSpPr>
          <a:xfrm>
            <a:off x="1778244" y="4459107"/>
            <a:ext cx="361617" cy="510784"/>
            <a:chOff x="1333682" y="3344330"/>
            <a:chExt cx="271213" cy="383088"/>
          </a:xfrm>
        </p:grpSpPr>
        <p:sp>
          <p:nvSpPr>
            <p:cNvPr id="9375" name="Google Shape;9375;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6" name="Google Shape;9376;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7" name="Google Shape;9377;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8" name="Google Shape;9378;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9" name="Google Shape;9379;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0" name="Google Shape;9380;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1" name="Google Shape;9381;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2" name="Google Shape;9382;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3" name="Google Shape;9383;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4" name="Google Shape;9384;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5" name="Google Shape;9385;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86" name="Google Shape;9386;p63"/>
          <p:cNvGrpSpPr/>
          <p:nvPr/>
        </p:nvGrpSpPr>
        <p:grpSpPr>
          <a:xfrm>
            <a:off x="8885860" y="4462632"/>
            <a:ext cx="470817" cy="469331"/>
            <a:chOff x="6664394" y="3346974"/>
            <a:chExt cx="353113" cy="351998"/>
          </a:xfrm>
        </p:grpSpPr>
        <p:sp>
          <p:nvSpPr>
            <p:cNvPr id="9387" name="Google Shape;9387;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8" name="Google Shape;9388;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9" name="Google Shape;9389;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0" name="Google Shape;9390;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1" name="Google Shape;9391;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2" name="Google Shape;9392;p63"/>
          <p:cNvGrpSpPr/>
          <p:nvPr/>
        </p:nvGrpSpPr>
        <p:grpSpPr>
          <a:xfrm>
            <a:off x="1132988" y="2612410"/>
            <a:ext cx="532531" cy="500591"/>
            <a:chOff x="849741" y="1959307"/>
            <a:chExt cx="399398" cy="375443"/>
          </a:xfrm>
        </p:grpSpPr>
        <p:sp>
          <p:nvSpPr>
            <p:cNvPr id="9393" name="Google Shape;9393;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4" name="Google Shape;9394;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5" name="Google Shape;9395;p63"/>
          <p:cNvGrpSpPr/>
          <p:nvPr/>
        </p:nvGrpSpPr>
        <p:grpSpPr>
          <a:xfrm>
            <a:off x="1712284" y="2618355"/>
            <a:ext cx="505985" cy="488061"/>
            <a:chOff x="1284212" y="1963766"/>
            <a:chExt cx="379489" cy="366046"/>
          </a:xfrm>
        </p:grpSpPr>
        <p:sp>
          <p:nvSpPr>
            <p:cNvPr id="9396" name="Google Shape;9396;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7" name="Google Shape;9397;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8" name="Google Shape;9398;p63"/>
          <p:cNvGrpSpPr/>
          <p:nvPr/>
        </p:nvGrpSpPr>
        <p:grpSpPr>
          <a:xfrm>
            <a:off x="4050356" y="2626086"/>
            <a:ext cx="493625" cy="473237"/>
            <a:chOff x="3037766" y="1969564"/>
            <a:chExt cx="370219" cy="354928"/>
          </a:xfrm>
        </p:grpSpPr>
        <p:sp>
          <p:nvSpPr>
            <p:cNvPr id="9399" name="Google Shape;9399;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0" name="Google Shape;9400;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1" name="Google Shape;9401;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2" name="Google Shape;9402;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3" name="Google Shape;9403;p63"/>
          <p:cNvGrpSpPr/>
          <p:nvPr/>
        </p:nvGrpSpPr>
        <p:grpSpPr>
          <a:xfrm>
            <a:off x="5310071" y="2628974"/>
            <a:ext cx="406088" cy="467335"/>
            <a:chOff x="3982553" y="1971730"/>
            <a:chExt cx="304566" cy="350501"/>
          </a:xfrm>
        </p:grpSpPr>
        <p:sp>
          <p:nvSpPr>
            <p:cNvPr id="9404" name="Google Shape;9404;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5" name="Google Shape;9405;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6" name="Google Shape;9406;p63"/>
          <p:cNvGrpSpPr/>
          <p:nvPr/>
        </p:nvGrpSpPr>
        <p:grpSpPr>
          <a:xfrm>
            <a:off x="3423788" y="2658833"/>
            <a:ext cx="533083" cy="408636"/>
            <a:chOff x="2567841" y="1994124"/>
            <a:chExt cx="399812" cy="306477"/>
          </a:xfrm>
        </p:grpSpPr>
        <p:sp>
          <p:nvSpPr>
            <p:cNvPr id="9407" name="Google Shape;9407;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8" name="Google Shape;9408;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9" name="Google Shape;9409;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0" name="Google Shape;9410;p63"/>
          <p:cNvGrpSpPr/>
          <p:nvPr/>
        </p:nvGrpSpPr>
        <p:grpSpPr>
          <a:xfrm>
            <a:off x="2949445" y="2613811"/>
            <a:ext cx="432931" cy="497151"/>
            <a:chOff x="2212084" y="1960358"/>
            <a:chExt cx="324698" cy="372863"/>
          </a:xfrm>
        </p:grpSpPr>
        <p:sp>
          <p:nvSpPr>
            <p:cNvPr id="9411" name="Google Shape;9411;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2" name="Google Shape;9412;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3" name="Google Shape;9413;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4" name="Google Shape;9414;p63"/>
          <p:cNvGrpSpPr/>
          <p:nvPr/>
        </p:nvGrpSpPr>
        <p:grpSpPr>
          <a:xfrm>
            <a:off x="2407869" y="2613812"/>
            <a:ext cx="379796" cy="498169"/>
            <a:chOff x="1805901" y="1960358"/>
            <a:chExt cx="284847" cy="373627"/>
          </a:xfrm>
        </p:grpSpPr>
        <p:sp>
          <p:nvSpPr>
            <p:cNvPr id="9415" name="Google Shape;9415;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6" name="Google Shape;9416;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17" name="Google Shape;9417;p63"/>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8" name="Google Shape;9418;p63"/>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9" name="Google Shape;9419;p63"/>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20" name="Google Shape;9420;p63"/>
          <p:cNvGrpSpPr/>
          <p:nvPr/>
        </p:nvGrpSpPr>
        <p:grpSpPr>
          <a:xfrm>
            <a:off x="8875749" y="2705851"/>
            <a:ext cx="491587" cy="327724"/>
            <a:chOff x="6656812" y="2029388"/>
            <a:chExt cx="368690" cy="245793"/>
          </a:xfrm>
        </p:grpSpPr>
        <p:sp>
          <p:nvSpPr>
            <p:cNvPr id="9421" name="Google Shape;9421;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2" name="Google Shape;9422;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3" name="Google Shape;9423;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4" name="Google Shape;9424;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5" name="Google Shape;9425;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6" name="Google Shape;9426;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7" name="Google Shape;9427;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8" name="Google Shape;9428;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9" name="Google Shape;9429;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0" name="Google Shape;9430;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1" name="Google Shape;9431;p63"/>
          <p:cNvGrpSpPr/>
          <p:nvPr/>
        </p:nvGrpSpPr>
        <p:grpSpPr>
          <a:xfrm>
            <a:off x="6492868" y="2682958"/>
            <a:ext cx="502205" cy="375421"/>
            <a:chOff x="4869651" y="2012218"/>
            <a:chExt cx="376654" cy="281566"/>
          </a:xfrm>
        </p:grpSpPr>
        <p:sp>
          <p:nvSpPr>
            <p:cNvPr id="9432" name="Google Shape;9432;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3" name="Google Shape;9433;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4" name="Google Shape;9434;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5" name="Google Shape;9435;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6" name="Google Shape;9436;p63"/>
          <p:cNvGrpSpPr/>
          <p:nvPr/>
        </p:nvGrpSpPr>
        <p:grpSpPr>
          <a:xfrm>
            <a:off x="7074966" y="2683084"/>
            <a:ext cx="490567" cy="375592"/>
            <a:chOff x="5306224" y="2012313"/>
            <a:chExt cx="367925" cy="281694"/>
          </a:xfrm>
        </p:grpSpPr>
        <p:sp>
          <p:nvSpPr>
            <p:cNvPr id="9437" name="Google Shape;9437;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8" name="Google Shape;9438;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39" name="Google Shape;9439;p63"/>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40" name="Google Shape;9440;p63"/>
          <p:cNvGrpSpPr/>
          <p:nvPr/>
        </p:nvGrpSpPr>
        <p:grpSpPr>
          <a:xfrm>
            <a:off x="8261331" y="2644136"/>
            <a:ext cx="491077" cy="451661"/>
            <a:chOff x="6195998" y="1983102"/>
            <a:chExt cx="368308" cy="338746"/>
          </a:xfrm>
        </p:grpSpPr>
        <p:sp>
          <p:nvSpPr>
            <p:cNvPr id="9441" name="Google Shape;9441;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2" name="Google Shape;9442;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3" name="Google Shape;9443;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44" name="Google Shape;9444;p63"/>
          <p:cNvGrpSpPr/>
          <p:nvPr/>
        </p:nvGrpSpPr>
        <p:grpSpPr>
          <a:xfrm>
            <a:off x="10056041" y="2682447"/>
            <a:ext cx="492096" cy="373383"/>
            <a:chOff x="7542031" y="2011835"/>
            <a:chExt cx="369072" cy="280037"/>
          </a:xfrm>
        </p:grpSpPr>
        <p:sp>
          <p:nvSpPr>
            <p:cNvPr id="9445" name="Google Shape;9445;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6" name="Google Shape;9446;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7" name="Google Shape;9447;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8" name="Google Shape;9448;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9" name="Google Shape;9449;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0" name="Google Shape;9450;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1" name="Google Shape;9451;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2" name="Google Shape;9452;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3" name="Google Shape;9453;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54" name="Google Shape;9454;p63"/>
          <p:cNvGrpSpPr/>
          <p:nvPr/>
        </p:nvGrpSpPr>
        <p:grpSpPr>
          <a:xfrm>
            <a:off x="10680570" y="4464671"/>
            <a:ext cx="371727" cy="468820"/>
            <a:chOff x="8010427" y="3348503"/>
            <a:chExt cx="278795" cy="351615"/>
          </a:xfrm>
        </p:grpSpPr>
        <p:sp>
          <p:nvSpPr>
            <p:cNvPr id="9455" name="Google Shape;9455;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6" name="Google Shape;9456;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7" name="Google Shape;9457;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8" name="Google Shape;9458;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59" name="Google Shape;9459;p63"/>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60" name="Google Shape;9460;p63"/>
          <p:cNvGrpSpPr/>
          <p:nvPr/>
        </p:nvGrpSpPr>
        <p:grpSpPr>
          <a:xfrm>
            <a:off x="9522534" y="4465606"/>
            <a:ext cx="374743" cy="468013"/>
            <a:chOff x="7141900" y="3349204"/>
            <a:chExt cx="281057" cy="351010"/>
          </a:xfrm>
        </p:grpSpPr>
        <p:sp>
          <p:nvSpPr>
            <p:cNvPr id="9461" name="Google Shape;9461;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2" name="Google Shape;9462;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3" name="Google Shape;9463;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4" name="Google Shape;9464;p63"/>
          <p:cNvGrpSpPr/>
          <p:nvPr/>
        </p:nvGrpSpPr>
        <p:grpSpPr>
          <a:xfrm>
            <a:off x="7085584" y="4466710"/>
            <a:ext cx="485003" cy="470817"/>
            <a:chOff x="5314188" y="3350032"/>
            <a:chExt cx="363752" cy="353113"/>
          </a:xfrm>
        </p:grpSpPr>
        <p:sp>
          <p:nvSpPr>
            <p:cNvPr id="9465" name="Google Shape;9465;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6" name="Google Shape;9466;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7" name="Google Shape;9467;p63"/>
          <p:cNvGrpSpPr/>
          <p:nvPr/>
        </p:nvGrpSpPr>
        <p:grpSpPr>
          <a:xfrm>
            <a:off x="8271439" y="4465309"/>
            <a:ext cx="468820" cy="467164"/>
            <a:chOff x="6203579" y="3348981"/>
            <a:chExt cx="351615" cy="350373"/>
          </a:xfrm>
        </p:grpSpPr>
        <p:sp>
          <p:nvSpPr>
            <p:cNvPr id="9468" name="Google Shape;9468;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9" name="Google Shape;9469;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0" name="Google Shape;9470;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1" name="Google Shape;9471;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2" name="Google Shape;9472;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3" name="Google Shape;9473;p63"/>
          <p:cNvGrpSpPr/>
          <p:nvPr/>
        </p:nvGrpSpPr>
        <p:grpSpPr>
          <a:xfrm>
            <a:off x="7773313" y="4466710"/>
            <a:ext cx="294340" cy="469797"/>
            <a:chOff x="5829984" y="3350032"/>
            <a:chExt cx="220755" cy="352348"/>
          </a:xfrm>
        </p:grpSpPr>
        <p:sp>
          <p:nvSpPr>
            <p:cNvPr id="9474" name="Google Shape;9474;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5" name="Google Shape;9475;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6" name="Google Shape;9476;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7" name="Google Shape;9477;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8" name="Google Shape;9478;p63"/>
          <p:cNvGrpSpPr/>
          <p:nvPr/>
        </p:nvGrpSpPr>
        <p:grpSpPr>
          <a:xfrm>
            <a:off x="6509560" y="4466455"/>
            <a:ext cx="477952" cy="469755"/>
            <a:chOff x="4882170" y="3349841"/>
            <a:chExt cx="358464" cy="352316"/>
          </a:xfrm>
        </p:grpSpPr>
        <p:sp>
          <p:nvSpPr>
            <p:cNvPr id="9479" name="Google Shape;9479;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0" name="Google Shape;9480;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81" name="Google Shape;9481;p63"/>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2" name="Google Shape;9482;p63"/>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83" name="Google Shape;9483;p63"/>
          <p:cNvGrpSpPr/>
          <p:nvPr/>
        </p:nvGrpSpPr>
        <p:grpSpPr>
          <a:xfrm>
            <a:off x="4059953" y="3246960"/>
            <a:ext cx="533592" cy="432421"/>
            <a:chOff x="3044965" y="2435220"/>
            <a:chExt cx="400194" cy="324316"/>
          </a:xfrm>
        </p:grpSpPr>
        <p:sp>
          <p:nvSpPr>
            <p:cNvPr id="9484" name="Google Shape;9484;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5" name="Google Shape;9485;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6" name="Google Shape;9486;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87" name="Google Shape;9487;p63"/>
          <p:cNvGrpSpPr/>
          <p:nvPr/>
        </p:nvGrpSpPr>
        <p:grpSpPr>
          <a:xfrm>
            <a:off x="6504506" y="3298523"/>
            <a:ext cx="489548" cy="383364"/>
            <a:chOff x="4878379" y="2473892"/>
            <a:chExt cx="367161" cy="287523"/>
          </a:xfrm>
        </p:grpSpPr>
        <p:sp>
          <p:nvSpPr>
            <p:cNvPr id="9488" name="Google Shape;9488;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9" name="Google Shape;9489;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0" name="Google Shape;9490;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1" name="Google Shape;9491;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2" name="Google Shape;9492;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93" name="Google Shape;9493;p63"/>
          <p:cNvGrpSpPr/>
          <p:nvPr/>
        </p:nvGrpSpPr>
        <p:grpSpPr>
          <a:xfrm>
            <a:off x="1767626" y="3850253"/>
            <a:ext cx="387441" cy="496641"/>
            <a:chOff x="1325719" y="2887689"/>
            <a:chExt cx="290581" cy="372481"/>
          </a:xfrm>
        </p:grpSpPr>
        <p:sp>
          <p:nvSpPr>
            <p:cNvPr id="9494" name="Google Shape;9494;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5" name="Google Shape;9495;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96" name="Google Shape;9496;p63"/>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97" name="Google Shape;9497;p63"/>
          <p:cNvGrpSpPr/>
          <p:nvPr/>
        </p:nvGrpSpPr>
        <p:grpSpPr>
          <a:xfrm>
            <a:off x="4680447" y="3856666"/>
            <a:ext cx="480968" cy="481605"/>
            <a:chOff x="3510335" y="2892499"/>
            <a:chExt cx="360726" cy="361204"/>
          </a:xfrm>
        </p:grpSpPr>
        <p:sp>
          <p:nvSpPr>
            <p:cNvPr id="9498" name="Google Shape;9498;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9" name="Google Shape;9499;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0" name="Google Shape;9500;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1" name="Google Shape;9501;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2" name="Google Shape;9502;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03" name="Google Shape;9503;p63"/>
          <p:cNvGrpSpPr/>
          <p:nvPr/>
        </p:nvGrpSpPr>
        <p:grpSpPr>
          <a:xfrm>
            <a:off x="4115085" y="3836066"/>
            <a:ext cx="426857" cy="523441"/>
            <a:chOff x="3086313" y="2877049"/>
            <a:chExt cx="320143" cy="392581"/>
          </a:xfrm>
        </p:grpSpPr>
        <p:sp>
          <p:nvSpPr>
            <p:cNvPr id="9504" name="Google Shape;9504;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5" name="Google Shape;9505;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6" name="Google Shape;9506;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7" name="Google Shape;9507;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8" name="Google Shape;9508;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9" name="Google Shape;9509;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0" name="Google Shape;9510;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1" name="Google Shape;9511;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2" name="Google Shape;9512;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3" name="Google Shape;9513;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4" name="Google Shape;9514;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5" name="Google Shape;9515;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16" name="Google Shape;9516;p63"/>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17" name="Google Shape;9517;p63"/>
          <p:cNvGrpSpPr/>
          <p:nvPr/>
        </p:nvGrpSpPr>
        <p:grpSpPr>
          <a:xfrm>
            <a:off x="1148151" y="3847662"/>
            <a:ext cx="445079" cy="497703"/>
            <a:chOff x="861113" y="2885746"/>
            <a:chExt cx="333809" cy="373277"/>
          </a:xfrm>
        </p:grpSpPr>
        <p:sp>
          <p:nvSpPr>
            <p:cNvPr id="9518" name="Google Shape;9518;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9" name="Google Shape;9519;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0" name="Google Shape;9520;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1" name="Google Shape;9521;p63"/>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2" name="Google Shape;9522;p63"/>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3" name="Google Shape;9523;p63"/>
          <p:cNvGrpSpPr/>
          <p:nvPr/>
        </p:nvGrpSpPr>
        <p:grpSpPr>
          <a:xfrm>
            <a:off x="1730206" y="2005975"/>
            <a:ext cx="465805" cy="482964"/>
            <a:chOff x="1297654" y="1504481"/>
            <a:chExt cx="349354" cy="362223"/>
          </a:xfrm>
        </p:grpSpPr>
        <p:sp>
          <p:nvSpPr>
            <p:cNvPr id="9524" name="Google Shape;9524;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5" name="Google Shape;9525;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6" name="Google Shape;9526;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7" name="Google Shape;9527;p63"/>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8" name="Google Shape;9528;p63"/>
          <p:cNvGrpSpPr/>
          <p:nvPr/>
        </p:nvGrpSpPr>
        <p:grpSpPr>
          <a:xfrm>
            <a:off x="1136514" y="2014555"/>
            <a:ext cx="470860" cy="469331"/>
            <a:chOff x="852385" y="1510916"/>
            <a:chExt cx="353145" cy="351998"/>
          </a:xfrm>
        </p:grpSpPr>
        <p:sp>
          <p:nvSpPr>
            <p:cNvPr id="9529" name="Google Shape;9529;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0" name="Google Shape;9530;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1" name="Google Shape;9531;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32" name="Google Shape;9532;p63"/>
          <p:cNvGrpSpPr/>
          <p:nvPr/>
        </p:nvGrpSpPr>
        <p:grpSpPr>
          <a:xfrm>
            <a:off x="2326957" y="2020629"/>
            <a:ext cx="457692" cy="456673"/>
            <a:chOff x="1745217" y="1515471"/>
            <a:chExt cx="343269" cy="342505"/>
          </a:xfrm>
        </p:grpSpPr>
        <p:sp>
          <p:nvSpPr>
            <p:cNvPr id="9533" name="Google Shape;9533;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4" name="Google Shape;9534;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5" name="Google Shape;9535;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6" name="Google Shape;9536;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37" name="Google Shape;9537;p63"/>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38" name="Google Shape;9538;p63"/>
          <p:cNvGrpSpPr/>
          <p:nvPr/>
        </p:nvGrpSpPr>
        <p:grpSpPr>
          <a:xfrm>
            <a:off x="4056938" y="2038850"/>
            <a:ext cx="548713" cy="420783"/>
            <a:chOff x="3042703" y="1529137"/>
            <a:chExt cx="411535" cy="315587"/>
          </a:xfrm>
        </p:grpSpPr>
        <p:sp>
          <p:nvSpPr>
            <p:cNvPr id="9539" name="Google Shape;9539;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0" name="Google Shape;9540;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1" name="Google Shape;9541;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2" name="Google Shape;9542;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3" name="Google Shape;9543;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4" name="Google Shape;9544;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5" name="Google Shape;9545;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6" name="Google Shape;9546;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7" name="Google Shape;9547;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8" name="Google Shape;9548;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49" name="Google Shape;9549;p63"/>
          <p:cNvGrpSpPr/>
          <p:nvPr/>
        </p:nvGrpSpPr>
        <p:grpSpPr>
          <a:xfrm>
            <a:off x="3505719" y="2059577"/>
            <a:ext cx="467335" cy="379329"/>
            <a:chOff x="2629289" y="1544682"/>
            <a:chExt cx="350501" cy="284497"/>
          </a:xfrm>
        </p:grpSpPr>
        <p:sp>
          <p:nvSpPr>
            <p:cNvPr id="9550" name="Google Shape;9550;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1" name="Google Shape;9551;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2" name="Google Shape;9552;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3" name="Google Shape;9553;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4" name="Google Shape;9554;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5" name="Google Shape;9555;p63"/>
          <p:cNvGrpSpPr/>
          <p:nvPr/>
        </p:nvGrpSpPr>
        <p:grpSpPr>
          <a:xfrm>
            <a:off x="7073437" y="2003511"/>
            <a:ext cx="490524" cy="486957"/>
            <a:chOff x="5305077" y="1502633"/>
            <a:chExt cx="367893" cy="365218"/>
          </a:xfrm>
        </p:grpSpPr>
        <p:sp>
          <p:nvSpPr>
            <p:cNvPr id="9556" name="Google Shape;9556;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7" name="Google Shape;9557;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8" name="Google Shape;9558;p63"/>
          <p:cNvGrpSpPr/>
          <p:nvPr/>
        </p:nvGrpSpPr>
        <p:grpSpPr>
          <a:xfrm>
            <a:off x="9466894" y="2000157"/>
            <a:ext cx="491077" cy="489377"/>
            <a:chOff x="7100170" y="1500117"/>
            <a:chExt cx="368308" cy="367033"/>
          </a:xfrm>
        </p:grpSpPr>
        <p:sp>
          <p:nvSpPr>
            <p:cNvPr id="9559" name="Google Shape;9559;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0" name="Google Shape;9560;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1" name="Google Shape;9561;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2" name="Google Shape;9562;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3" name="Google Shape;9563;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4" name="Google Shape;9564;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5" name="Google Shape;9565;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6" name="Google Shape;9566;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7" name="Google Shape;9567;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8" name="Google Shape;9568;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9" name="Google Shape;9569;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0" name="Google Shape;9570;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1" name="Google Shape;9571;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72" name="Google Shape;9572;p63"/>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73" name="Google Shape;9573;p63"/>
          <p:cNvGrpSpPr/>
          <p:nvPr/>
        </p:nvGrpSpPr>
        <p:grpSpPr>
          <a:xfrm>
            <a:off x="8865642" y="2000029"/>
            <a:ext cx="520383" cy="489420"/>
            <a:chOff x="6649231" y="1500021"/>
            <a:chExt cx="390287" cy="367065"/>
          </a:xfrm>
        </p:grpSpPr>
        <p:sp>
          <p:nvSpPr>
            <p:cNvPr id="9574" name="Google Shape;9574;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5" name="Google Shape;9575;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6" name="Google Shape;9576;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7" name="Google Shape;9577;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8" name="Google Shape;9578;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9" name="Google Shape;9579;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0" name="Google Shape;9580;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1" name="Google Shape;9581;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2" name="Google Shape;9582;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3" name="Google Shape;9583;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4" name="Google Shape;9584;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5" name="Google Shape;9585;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6" name="Google Shape;9586;p63"/>
          <p:cNvGrpSpPr/>
          <p:nvPr/>
        </p:nvGrpSpPr>
        <p:grpSpPr>
          <a:xfrm>
            <a:off x="7662585" y="2058004"/>
            <a:ext cx="516348" cy="373808"/>
            <a:chOff x="5746938" y="1543503"/>
            <a:chExt cx="387261" cy="280356"/>
          </a:xfrm>
        </p:grpSpPr>
        <p:sp>
          <p:nvSpPr>
            <p:cNvPr id="9587" name="Google Shape;9587;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8" name="Google Shape;9588;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9" name="Google Shape;9589;p63"/>
          <p:cNvGrpSpPr/>
          <p:nvPr/>
        </p:nvGrpSpPr>
        <p:grpSpPr>
          <a:xfrm>
            <a:off x="8262307" y="2033796"/>
            <a:ext cx="492096" cy="423289"/>
            <a:chOff x="6196730" y="1525346"/>
            <a:chExt cx="369072" cy="317467"/>
          </a:xfrm>
        </p:grpSpPr>
        <p:sp>
          <p:nvSpPr>
            <p:cNvPr id="9590" name="Google Shape;9590;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1" name="Google Shape;9591;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2" name="Google Shape;9592;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3" name="Google Shape;9593;p63"/>
          <p:cNvGrpSpPr/>
          <p:nvPr/>
        </p:nvGrpSpPr>
        <p:grpSpPr>
          <a:xfrm>
            <a:off x="6587456" y="2000921"/>
            <a:ext cx="328744" cy="489548"/>
            <a:chOff x="4940592" y="1500690"/>
            <a:chExt cx="246558" cy="367161"/>
          </a:xfrm>
        </p:grpSpPr>
        <p:sp>
          <p:nvSpPr>
            <p:cNvPr id="9594" name="Google Shape;9594;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5" name="Google Shape;9595;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6" name="Google Shape;9596;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7" name="Google Shape;9597;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8" name="Google Shape;9598;p63"/>
          <p:cNvGrpSpPr/>
          <p:nvPr/>
        </p:nvGrpSpPr>
        <p:grpSpPr>
          <a:xfrm>
            <a:off x="10619875" y="1999859"/>
            <a:ext cx="507811" cy="490100"/>
            <a:chOff x="7964906" y="1499894"/>
            <a:chExt cx="380858" cy="367575"/>
          </a:xfrm>
        </p:grpSpPr>
        <p:sp>
          <p:nvSpPr>
            <p:cNvPr id="9599" name="Google Shape;9599;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0" name="Google Shape;9600;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1" name="Google Shape;9601;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02" name="Google Shape;9602;p63"/>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03" name="Google Shape;9603;p63"/>
          <p:cNvGrpSpPr/>
          <p:nvPr/>
        </p:nvGrpSpPr>
        <p:grpSpPr>
          <a:xfrm>
            <a:off x="10676533" y="3869705"/>
            <a:ext cx="380307" cy="474129"/>
            <a:chOff x="8007400" y="2902278"/>
            <a:chExt cx="285230" cy="355597"/>
          </a:xfrm>
        </p:grpSpPr>
        <p:sp>
          <p:nvSpPr>
            <p:cNvPr id="9604" name="Google Shape;9604;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5" name="Google Shape;9605;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06" name="Google Shape;9606;p63"/>
          <p:cNvGrpSpPr/>
          <p:nvPr/>
        </p:nvGrpSpPr>
        <p:grpSpPr>
          <a:xfrm>
            <a:off x="8292166" y="3870384"/>
            <a:ext cx="424308" cy="473960"/>
            <a:chOff x="6219124" y="2902788"/>
            <a:chExt cx="318231" cy="355470"/>
          </a:xfrm>
        </p:grpSpPr>
        <p:sp>
          <p:nvSpPr>
            <p:cNvPr id="9607" name="Google Shape;9607;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8" name="Google Shape;9608;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9" name="Google Shape;9609;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10" name="Google Shape;9610;p63"/>
          <p:cNvGrpSpPr/>
          <p:nvPr/>
        </p:nvGrpSpPr>
        <p:grpSpPr>
          <a:xfrm>
            <a:off x="6625895" y="3870469"/>
            <a:ext cx="246812" cy="473875"/>
            <a:chOff x="4969421" y="2902852"/>
            <a:chExt cx="185109" cy="355406"/>
          </a:xfrm>
        </p:grpSpPr>
        <p:sp>
          <p:nvSpPr>
            <p:cNvPr id="9611" name="Google Shape;9611;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2" name="Google Shape;9612;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3" name="Google Shape;9613;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4" name="Google Shape;9614;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5" name="Google Shape;9615;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6" name="Google Shape;9616;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17" name="Google Shape;9617;p63"/>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8" name="Google Shape;9618;p63"/>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19" name="Google Shape;9619;p63"/>
          <p:cNvGrpSpPr/>
          <p:nvPr/>
        </p:nvGrpSpPr>
        <p:grpSpPr>
          <a:xfrm>
            <a:off x="8913679" y="3870469"/>
            <a:ext cx="415219" cy="473875"/>
            <a:chOff x="6685259" y="2902852"/>
            <a:chExt cx="311414" cy="355406"/>
          </a:xfrm>
        </p:grpSpPr>
        <p:sp>
          <p:nvSpPr>
            <p:cNvPr id="9620" name="Google Shape;9620;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1" name="Google Shape;9621;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2" name="Google Shape;9622;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3" name="Google Shape;9623;p63"/>
          <p:cNvGrpSpPr/>
          <p:nvPr/>
        </p:nvGrpSpPr>
        <p:grpSpPr>
          <a:xfrm>
            <a:off x="7079001" y="3870894"/>
            <a:ext cx="479439" cy="474469"/>
            <a:chOff x="5309250" y="2903170"/>
            <a:chExt cx="359579" cy="355852"/>
          </a:xfrm>
        </p:grpSpPr>
        <p:sp>
          <p:nvSpPr>
            <p:cNvPr id="9624" name="Google Shape;9624;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5" name="Google Shape;9625;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6" name="Google Shape;9626;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7" name="Google Shape;9627;p63"/>
          <p:cNvGrpSpPr/>
          <p:nvPr/>
        </p:nvGrpSpPr>
        <p:grpSpPr>
          <a:xfrm>
            <a:off x="2932754" y="3228230"/>
            <a:ext cx="416239" cy="471241"/>
            <a:chOff x="2199565" y="2421172"/>
            <a:chExt cx="312179" cy="353431"/>
          </a:xfrm>
        </p:grpSpPr>
        <p:sp>
          <p:nvSpPr>
            <p:cNvPr id="9628" name="Google Shape;9628;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9" name="Google Shape;9629;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0" name="Google Shape;9630;p63"/>
          <p:cNvGrpSpPr/>
          <p:nvPr/>
        </p:nvGrpSpPr>
        <p:grpSpPr>
          <a:xfrm>
            <a:off x="2334517" y="3234303"/>
            <a:ext cx="426857" cy="457692"/>
            <a:chOff x="1750887" y="2425727"/>
            <a:chExt cx="320143" cy="343269"/>
          </a:xfrm>
        </p:grpSpPr>
        <p:sp>
          <p:nvSpPr>
            <p:cNvPr id="9631" name="Google Shape;9631;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2" name="Google Shape;9632;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3" name="Google Shape;9633;p63"/>
          <p:cNvGrpSpPr/>
          <p:nvPr/>
        </p:nvGrpSpPr>
        <p:grpSpPr>
          <a:xfrm>
            <a:off x="1730716" y="3234303"/>
            <a:ext cx="451152" cy="457183"/>
            <a:chOff x="1298037" y="2425727"/>
            <a:chExt cx="338364" cy="342887"/>
          </a:xfrm>
        </p:grpSpPr>
        <p:sp>
          <p:nvSpPr>
            <p:cNvPr id="9634" name="Google Shape;9634;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5" name="Google Shape;9635;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6" name="Google Shape;9636;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7" name="Google Shape;9637;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38" name="Google Shape;9638;p63"/>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39" name="Google Shape;9639;p63"/>
          <p:cNvGrpSpPr/>
          <p:nvPr/>
        </p:nvGrpSpPr>
        <p:grpSpPr>
          <a:xfrm>
            <a:off x="5298944" y="3238680"/>
            <a:ext cx="426857" cy="451321"/>
            <a:chOff x="3974207" y="2429009"/>
            <a:chExt cx="320143" cy="338491"/>
          </a:xfrm>
        </p:grpSpPr>
        <p:sp>
          <p:nvSpPr>
            <p:cNvPr id="9640" name="Google Shape;9640;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1" name="Google Shape;9641;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2" name="Google Shape;9642;p63"/>
          <p:cNvGrpSpPr/>
          <p:nvPr/>
        </p:nvGrpSpPr>
        <p:grpSpPr>
          <a:xfrm>
            <a:off x="3497650" y="3241396"/>
            <a:ext cx="473365" cy="443507"/>
            <a:chOff x="2623237" y="2431047"/>
            <a:chExt cx="355024" cy="332630"/>
          </a:xfrm>
        </p:grpSpPr>
        <p:sp>
          <p:nvSpPr>
            <p:cNvPr id="9643" name="Google Shape;9643;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4" name="Google Shape;9644;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5" name="Google Shape;9645;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6" name="Google Shape;9646;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7" name="Google Shape;9647;p63"/>
          <p:cNvGrpSpPr/>
          <p:nvPr/>
        </p:nvGrpSpPr>
        <p:grpSpPr>
          <a:xfrm>
            <a:off x="8876259" y="3245431"/>
            <a:ext cx="500676" cy="490567"/>
            <a:chOff x="6657194" y="2434073"/>
            <a:chExt cx="375507" cy="367925"/>
          </a:xfrm>
        </p:grpSpPr>
        <p:sp>
          <p:nvSpPr>
            <p:cNvPr id="9648" name="Google Shape;9648;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9" name="Google Shape;9649;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0" name="Google Shape;9650;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1" name="Google Shape;9651;p63"/>
          <p:cNvGrpSpPr/>
          <p:nvPr/>
        </p:nvGrpSpPr>
        <p:grpSpPr>
          <a:xfrm>
            <a:off x="9468423" y="3255540"/>
            <a:ext cx="490567" cy="469840"/>
            <a:chOff x="7101317" y="2441655"/>
            <a:chExt cx="367925" cy="352380"/>
          </a:xfrm>
        </p:grpSpPr>
        <p:sp>
          <p:nvSpPr>
            <p:cNvPr id="9652" name="Google Shape;9652;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3" name="Google Shape;9653;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4" name="Google Shape;9654;p63"/>
          <p:cNvGrpSpPr/>
          <p:nvPr/>
        </p:nvGrpSpPr>
        <p:grpSpPr>
          <a:xfrm>
            <a:off x="7675199" y="3245942"/>
            <a:ext cx="490567" cy="489548"/>
            <a:chOff x="5756399" y="2434456"/>
            <a:chExt cx="367925" cy="367161"/>
          </a:xfrm>
        </p:grpSpPr>
        <p:sp>
          <p:nvSpPr>
            <p:cNvPr id="9655" name="Google Shape;9655;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6" name="Google Shape;9656;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7" name="Google Shape;9657;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8" name="Google Shape;9658;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9" name="Google Shape;9659;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0" name="Google Shape;9660;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1" name="Google Shape;9661;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62" name="Google Shape;9662;p63"/>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3" name="Google Shape;9663;p63"/>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64" name="Google Shape;9664;p63"/>
          <p:cNvGrpSpPr/>
          <p:nvPr/>
        </p:nvGrpSpPr>
        <p:grpSpPr>
          <a:xfrm>
            <a:off x="10619876" y="3245431"/>
            <a:ext cx="498169" cy="490567"/>
            <a:chOff x="7964906" y="2434073"/>
            <a:chExt cx="373627" cy="367925"/>
          </a:xfrm>
        </p:grpSpPr>
        <p:sp>
          <p:nvSpPr>
            <p:cNvPr id="9665" name="Google Shape;9665;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6" name="Google Shape;9666;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67" name="Google Shape;9667;p63"/>
          <p:cNvGrpSpPr/>
          <p:nvPr/>
        </p:nvGrpSpPr>
        <p:grpSpPr>
          <a:xfrm>
            <a:off x="8258782" y="3250317"/>
            <a:ext cx="493116" cy="480628"/>
            <a:chOff x="6194086" y="2437737"/>
            <a:chExt cx="369837" cy="360471"/>
          </a:xfrm>
        </p:grpSpPr>
        <p:sp>
          <p:nvSpPr>
            <p:cNvPr id="9668" name="Google Shape;9668;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9" name="Google Shape;9669;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673"/>
        <p:cNvGrpSpPr/>
        <p:nvPr/>
      </p:nvGrpSpPr>
      <p:grpSpPr>
        <a:xfrm>
          <a:off x="0" y="0"/>
          <a:ext cx="0" cy="0"/>
          <a:chOff x="0" y="0"/>
          <a:chExt cx="0" cy="0"/>
        </a:xfrm>
      </p:grpSpPr>
      <p:sp>
        <p:nvSpPr>
          <p:cNvPr id="9674" name="Google Shape;9674;p64"/>
          <p:cNvSpPr txBox="1">
            <a:spLocks noGrp="1"/>
          </p:cNvSpPr>
          <p:nvPr>
            <p:ph type="title" idx="4294967295"/>
          </p:nvPr>
        </p:nvSpPr>
        <p:spPr>
          <a:xfrm>
            <a:off x="1132900"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5" name="Google Shape;9675;p64"/>
          <p:cNvSpPr txBox="1">
            <a:spLocks noGrp="1"/>
          </p:cNvSpPr>
          <p:nvPr>
            <p:ph type="title" idx="4294967295"/>
          </p:nvPr>
        </p:nvSpPr>
        <p:spPr>
          <a:xfrm>
            <a:off x="6477867"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76" name="Google Shape;9676;p64"/>
          <p:cNvGrpSpPr/>
          <p:nvPr/>
        </p:nvGrpSpPr>
        <p:grpSpPr>
          <a:xfrm>
            <a:off x="4721348" y="2011459"/>
            <a:ext cx="466888" cy="465912"/>
            <a:chOff x="3541011" y="1508594"/>
            <a:chExt cx="350166" cy="349434"/>
          </a:xfrm>
        </p:grpSpPr>
        <p:sp>
          <p:nvSpPr>
            <p:cNvPr id="9677" name="Google Shape;9677;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8" name="Google Shape;9678;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9" name="Google Shape;9679;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0" name="Google Shape;9680;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1" name="Google Shape;9681;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2" name="Google Shape;9682;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3" name="Google Shape;9683;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4" name="Google Shape;9684;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5" name="Google Shape;9685;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6" name="Google Shape;9686;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7" name="Google Shape;9687;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8" name="Google Shape;9688;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9" name="Google Shape;9689;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0" name="Google Shape;9690;p64"/>
          <p:cNvGrpSpPr/>
          <p:nvPr/>
        </p:nvGrpSpPr>
        <p:grpSpPr>
          <a:xfrm>
            <a:off x="4163010" y="2011459"/>
            <a:ext cx="393133" cy="465912"/>
            <a:chOff x="3122257" y="1508594"/>
            <a:chExt cx="294850" cy="349434"/>
          </a:xfrm>
        </p:grpSpPr>
        <p:sp>
          <p:nvSpPr>
            <p:cNvPr id="9691" name="Google Shape;969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2" name="Google Shape;969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3" name="Google Shape;969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4" name="Google Shape;969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5" name="Google Shape;969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6" name="Google Shape;9696;p64"/>
          <p:cNvGrpSpPr/>
          <p:nvPr/>
        </p:nvGrpSpPr>
        <p:grpSpPr>
          <a:xfrm>
            <a:off x="1214297" y="2010949"/>
            <a:ext cx="335547" cy="466888"/>
            <a:chOff x="910723" y="1508212"/>
            <a:chExt cx="251660" cy="350166"/>
          </a:xfrm>
        </p:grpSpPr>
        <p:sp>
          <p:nvSpPr>
            <p:cNvPr id="9697" name="Google Shape;969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8" name="Google Shape;969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9" name="Google Shape;969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0" name="Google Shape;970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1" name="Google Shape;970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2" name="Google Shape;970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3" name="Google Shape;970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4" name="Google Shape;970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5" name="Google Shape;970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6" name="Google Shape;970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7" name="Google Shape;970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8" name="Google Shape;970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9" name="Google Shape;970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0" name="Google Shape;971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1" name="Google Shape;971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2" name="Google Shape;971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3" name="Google Shape;971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4" name="Google Shape;9714;p64"/>
          <p:cNvGrpSpPr/>
          <p:nvPr/>
        </p:nvGrpSpPr>
        <p:grpSpPr>
          <a:xfrm>
            <a:off x="1744841" y="2010440"/>
            <a:ext cx="466888" cy="466931"/>
            <a:chOff x="1308631" y="1507830"/>
            <a:chExt cx="350166" cy="350198"/>
          </a:xfrm>
        </p:grpSpPr>
        <p:sp>
          <p:nvSpPr>
            <p:cNvPr id="9715" name="Google Shape;971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6" name="Google Shape;971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7" name="Google Shape;971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8" name="Google Shape;971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9" name="Google Shape;9719;p64"/>
          <p:cNvGrpSpPr/>
          <p:nvPr/>
        </p:nvGrpSpPr>
        <p:grpSpPr>
          <a:xfrm>
            <a:off x="2342562" y="2012986"/>
            <a:ext cx="461329" cy="461329"/>
            <a:chOff x="1756921" y="1509739"/>
            <a:chExt cx="345997" cy="345997"/>
          </a:xfrm>
        </p:grpSpPr>
        <p:sp>
          <p:nvSpPr>
            <p:cNvPr id="9720" name="Google Shape;972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1" name="Google Shape;972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2" name="Google Shape;972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3" name="Google Shape;972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4" name="Google Shape;972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5" name="Google Shape;972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6" name="Google Shape;972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7" name="Google Shape;972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8" name="Google Shape;972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9" name="Google Shape;972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0" name="Google Shape;973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1" name="Google Shape;973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2" name="Google Shape;973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3" name="Google Shape;973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4" name="Google Shape;973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5" name="Google Shape;973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6" name="Google Shape;973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37" name="Google Shape;9737;p64"/>
          <p:cNvGrpSpPr/>
          <p:nvPr/>
        </p:nvGrpSpPr>
        <p:grpSpPr>
          <a:xfrm>
            <a:off x="2955942" y="2014005"/>
            <a:ext cx="424961" cy="460820"/>
            <a:chOff x="2216956" y="1510503"/>
            <a:chExt cx="318721" cy="345615"/>
          </a:xfrm>
        </p:grpSpPr>
        <p:sp>
          <p:nvSpPr>
            <p:cNvPr id="9738" name="Google Shape;973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9" name="Google Shape;973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0" name="Google Shape;974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1" name="Google Shape;974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2" name="Google Shape;974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43" name="Google Shape;9743;p64"/>
          <p:cNvGrpSpPr/>
          <p:nvPr/>
        </p:nvGrpSpPr>
        <p:grpSpPr>
          <a:xfrm>
            <a:off x="5317541" y="2091282"/>
            <a:ext cx="465403" cy="306732"/>
            <a:chOff x="3988156" y="1568461"/>
            <a:chExt cx="349052" cy="230049"/>
          </a:xfrm>
        </p:grpSpPr>
        <p:sp>
          <p:nvSpPr>
            <p:cNvPr id="9744" name="Google Shape;974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5" name="Google Shape;974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6" name="Google Shape;974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7" name="Google Shape;974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8" name="Google Shape;974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9" name="Google Shape;974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0" name="Google Shape;975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1" name="Google Shape;9751;p64"/>
          <p:cNvGrpSpPr/>
          <p:nvPr/>
        </p:nvGrpSpPr>
        <p:grpSpPr>
          <a:xfrm>
            <a:off x="3510716" y="1999831"/>
            <a:ext cx="505336" cy="488149"/>
            <a:chOff x="2633037" y="1499873"/>
            <a:chExt cx="379002" cy="366112"/>
          </a:xfrm>
        </p:grpSpPr>
        <p:sp>
          <p:nvSpPr>
            <p:cNvPr id="9752" name="Google Shape;975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3" name="Google Shape;975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4" name="Google Shape;975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5" name="Google Shape;975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6" name="Google Shape;975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7" name="Google Shape;975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8" name="Google Shape;9758;p64"/>
          <p:cNvGrpSpPr/>
          <p:nvPr/>
        </p:nvGrpSpPr>
        <p:grpSpPr>
          <a:xfrm>
            <a:off x="8900342" y="2021559"/>
            <a:ext cx="437097" cy="476012"/>
            <a:chOff x="6675256" y="1516169"/>
            <a:chExt cx="327823" cy="357009"/>
          </a:xfrm>
        </p:grpSpPr>
        <p:sp>
          <p:nvSpPr>
            <p:cNvPr id="9759" name="Google Shape;975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0" name="Google Shape;976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1" name="Google Shape;976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2" name="Google Shape;976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3" name="Google Shape;976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4" name="Google Shape;976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5" name="Google Shape;976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6" name="Google Shape;976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7" name="Google Shape;976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68" name="Google Shape;9768;p64"/>
          <p:cNvGrpSpPr/>
          <p:nvPr/>
        </p:nvGrpSpPr>
        <p:grpSpPr>
          <a:xfrm>
            <a:off x="10693546" y="2022069"/>
            <a:ext cx="401196" cy="475503"/>
            <a:chOff x="8020159" y="1516551"/>
            <a:chExt cx="300897" cy="356627"/>
          </a:xfrm>
        </p:grpSpPr>
        <p:sp>
          <p:nvSpPr>
            <p:cNvPr id="9769" name="Google Shape;976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0" name="Google Shape;977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1" name="Google Shape;977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2" name="Google Shape;977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3" name="Google Shape;977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74" name="Google Shape;9774;p64"/>
          <p:cNvGrpSpPr/>
          <p:nvPr/>
        </p:nvGrpSpPr>
        <p:grpSpPr>
          <a:xfrm>
            <a:off x="7169818" y="2021559"/>
            <a:ext cx="343143" cy="475503"/>
            <a:chOff x="5377363" y="1516169"/>
            <a:chExt cx="257357" cy="356627"/>
          </a:xfrm>
        </p:grpSpPr>
        <p:sp>
          <p:nvSpPr>
            <p:cNvPr id="9775" name="Google Shape;977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6" name="Google Shape;977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7" name="Google Shape;977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8" name="Google Shape;977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9" name="Google Shape;977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0" name="Google Shape;978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1" name="Google Shape;978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2" name="Google Shape;978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3" name="Google Shape;978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4" name="Google Shape;978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5" name="Google Shape;978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6" name="Google Shape;978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7" name="Google Shape;978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8" name="Google Shape;978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9" name="Google Shape;978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0" name="Google Shape;979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1" name="Google Shape;979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2" name="Google Shape;9792;p64"/>
          <p:cNvGrpSpPr/>
          <p:nvPr/>
        </p:nvGrpSpPr>
        <p:grpSpPr>
          <a:xfrm>
            <a:off x="6507424" y="2047827"/>
            <a:ext cx="474993" cy="423476"/>
            <a:chOff x="4880567" y="1535870"/>
            <a:chExt cx="356245" cy="317607"/>
          </a:xfrm>
        </p:grpSpPr>
        <p:sp>
          <p:nvSpPr>
            <p:cNvPr id="9793" name="Google Shape;979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4" name="Google Shape;979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5" name="Google Shape;979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6" name="Google Shape;979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7" name="Google Shape;979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8" name="Google Shape;9798;p64"/>
          <p:cNvGrpSpPr/>
          <p:nvPr/>
        </p:nvGrpSpPr>
        <p:grpSpPr>
          <a:xfrm>
            <a:off x="7695311" y="2021050"/>
            <a:ext cx="476479" cy="476521"/>
            <a:chOff x="5771483" y="1515787"/>
            <a:chExt cx="357359" cy="357391"/>
          </a:xfrm>
        </p:grpSpPr>
        <p:sp>
          <p:nvSpPr>
            <p:cNvPr id="9799" name="Google Shape;979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0" name="Google Shape;980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1" name="Google Shape;980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2" name="Google Shape;980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3" name="Google Shape;9803;p64"/>
          <p:cNvGrpSpPr/>
          <p:nvPr/>
        </p:nvGrpSpPr>
        <p:grpSpPr>
          <a:xfrm>
            <a:off x="9495559" y="2044813"/>
            <a:ext cx="428483" cy="428483"/>
            <a:chOff x="7121669" y="1533610"/>
            <a:chExt cx="321362" cy="321362"/>
          </a:xfrm>
        </p:grpSpPr>
        <p:sp>
          <p:nvSpPr>
            <p:cNvPr id="9804" name="Google Shape;980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5" name="Google Shape;980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6" name="Google Shape;980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7" name="Google Shape;980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8" name="Google Shape;9808;p64"/>
          <p:cNvGrpSpPr/>
          <p:nvPr/>
        </p:nvGrpSpPr>
        <p:grpSpPr>
          <a:xfrm>
            <a:off x="10083689" y="2019819"/>
            <a:ext cx="436079" cy="480256"/>
            <a:chOff x="7562766" y="1514864"/>
            <a:chExt cx="327059" cy="360192"/>
          </a:xfrm>
        </p:grpSpPr>
        <p:sp>
          <p:nvSpPr>
            <p:cNvPr id="9809" name="Google Shape;980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0" name="Google Shape;981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1" name="Google Shape;981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2" name="Google Shape;981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13" name="Google Shape;9813;p64"/>
          <p:cNvGrpSpPr/>
          <p:nvPr/>
        </p:nvGrpSpPr>
        <p:grpSpPr>
          <a:xfrm>
            <a:off x="8294972" y="1998231"/>
            <a:ext cx="482181" cy="482911"/>
            <a:chOff x="6259175" y="1559008"/>
            <a:chExt cx="271743" cy="272093"/>
          </a:xfrm>
        </p:grpSpPr>
        <p:sp>
          <p:nvSpPr>
            <p:cNvPr id="9814" name="Google Shape;981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5" name="Google Shape;981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6" name="Google Shape;981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7" name="Google Shape;981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8" name="Google Shape;981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9" name="Google Shape;981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0" name="Google Shape;982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1" name="Google Shape;982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2" name="Google Shape;982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3" name="Google Shape;982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4" name="Google Shape;982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5" name="Google Shape;982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6" name="Google Shape;982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7" name="Google Shape;982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8" name="Google Shape;982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9" name="Google Shape;982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0" name="Google Shape;983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1" name="Google Shape;9831;p64"/>
          <p:cNvGrpSpPr/>
          <p:nvPr/>
        </p:nvGrpSpPr>
        <p:grpSpPr>
          <a:xfrm>
            <a:off x="3548612" y="2686668"/>
            <a:ext cx="430011" cy="364659"/>
            <a:chOff x="2661459" y="2015001"/>
            <a:chExt cx="322508" cy="273494"/>
          </a:xfrm>
        </p:grpSpPr>
        <p:sp>
          <p:nvSpPr>
            <p:cNvPr id="9832" name="Google Shape;9832;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3" name="Google Shape;9833;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4" name="Google Shape;9834;p64"/>
          <p:cNvGrpSpPr/>
          <p:nvPr/>
        </p:nvGrpSpPr>
        <p:grpSpPr>
          <a:xfrm>
            <a:off x="8894783" y="2679073"/>
            <a:ext cx="443676" cy="375777"/>
            <a:chOff x="6671087" y="2009304"/>
            <a:chExt cx="332757" cy="281833"/>
          </a:xfrm>
        </p:grpSpPr>
        <p:sp>
          <p:nvSpPr>
            <p:cNvPr id="9835" name="Google Shape;9835;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6" name="Google Shape;9836;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37" name="Google Shape;9837;p64"/>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38" name="Google Shape;9838;p64"/>
          <p:cNvGrpSpPr/>
          <p:nvPr/>
        </p:nvGrpSpPr>
        <p:grpSpPr>
          <a:xfrm>
            <a:off x="2935741" y="2635447"/>
            <a:ext cx="466379" cy="465912"/>
            <a:chOff x="2201806" y="1976585"/>
            <a:chExt cx="349784" cy="349434"/>
          </a:xfrm>
        </p:grpSpPr>
        <p:sp>
          <p:nvSpPr>
            <p:cNvPr id="9839" name="Google Shape;9839;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0" name="Google Shape;9840;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1" name="Google Shape;9841;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2" name="Google Shape;9842;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43" name="Google Shape;9843;p64"/>
          <p:cNvGrpSpPr/>
          <p:nvPr/>
        </p:nvGrpSpPr>
        <p:grpSpPr>
          <a:xfrm>
            <a:off x="4125623" y="2635447"/>
            <a:ext cx="466931" cy="467397"/>
            <a:chOff x="3094217" y="1976585"/>
            <a:chExt cx="350198" cy="350548"/>
          </a:xfrm>
        </p:grpSpPr>
        <p:sp>
          <p:nvSpPr>
            <p:cNvPr id="9844" name="Google Shape;9844;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5" name="Google Shape;9845;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6" name="Google Shape;9846;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7" name="Google Shape;9847;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8" name="Google Shape;9848;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9" name="Google Shape;9849;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0" name="Google Shape;9850;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1" name="Google Shape;9851;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2" name="Google Shape;9852;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3" name="Google Shape;9853;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4" name="Google Shape;9854;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5" name="Google Shape;9855;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6" name="Google Shape;9856;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57" name="Google Shape;9857;p64"/>
          <p:cNvGrpSpPr/>
          <p:nvPr/>
        </p:nvGrpSpPr>
        <p:grpSpPr>
          <a:xfrm>
            <a:off x="1161253" y="2634429"/>
            <a:ext cx="443167" cy="466761"/>
            <a:chOff x="870939" y="1975821"/>
            <a:chExt cx="332375" cy="350071"/>
          </a:xfrm>
        </p:grpSpPr>
        <p:sp>
          <p:nvSpPr>
            <p:cNvPr id="9858" name="Google Shape;9858;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9" name="Google Shape;9859;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0" name="Google Shape;9860;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1" name="Google Shape;9861;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62" name="Google Shape;9862;p64"/>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63" name="Google Shape;9863;p64"/>
          <p:cNvGrpSpPr/>
          <p:nvPr/>
        </p:nvGrpSpPr>
        <p:grpSpPr>
          <a:xfrm>
            <a:off x="5305914" y="2635447"/>
            <a:ext cx="460353" cy="466464"/>
            <a:chOff x="3979435" y="1976585"/>
            <a:chExt cx="345265" cy="349848"/>
          </a:xfrm>
        </p:grpSpPr>
        <p:sp>
          <p:nvSpPr>
            <p:cNvPr id="9864" name="Google Shape;9864;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5" name="Google Shape;9865;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6" name="Google Shape;9866;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7" name="Google Shape;9867;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8" name="Google Shape;9868;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9" name="Google Shape;9869;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0" name="Google Shape;9870;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1" name="Google Shape;9871;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2" name="Google Shape;9872;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3" name="Google Shape;9873;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4" name="Google Shape;9874;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5" name="Google Shape;9875;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6" name="Google Shape;9876;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7" name="Google Shape;9877;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8" name="Google Shape;9878;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9" name="Google Shape;9879;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0" name="Google Shape;9880;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1" name="Google Shape;9881;p64"/>
          <p:cNvGrpSpPr/>
          <p:nvPr/>
        </p:nvGrpSpPr>
        <p:grpSpPr>
          <a:xfrm>
            <a:off x="4768836" y="2634428"/>
            <a:ext cx="379001" cy="468925"/>
            <a:chOff x="3576626" y="1975821"/>
            <a:chExt cx="284251" cy="351694"/>
          </a:xfrm>
        </p:grpSpPr>
        <p:sp>
          <p:nvSpPr>
            <p:cNvPr id="9882" name="Google Shape;9882;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3" name="Google Shape;9883;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4" name="Google Shape;9884;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5" name="Google Shape;9885;p64"/>
          <p:cNvGrpSpPr/>
          <p:nvPr/>
        </p:nvGrpSpPr>
        <p:grpSpPr>
          <a:xfrm>
            <a:off x="3629453" y="3853550"/>
            <a:ext cx="318360" cy="495788"/>
            <a:chOff x="2722090" y="2890162"/>
            <a:chExt cx="238770" cy="371841"/>
          </a:xfrm>
        </p:grpSpPr>
        <p:sp>
          <p:nvSpPr>
            <p:cNvPr id="9886" name="Google Shape;9886;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7" name="Google Shape;9887;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8" name="Google Shape;9888;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89" name="Google Shape;9889;p64"/>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90" name="Google Shape;9890;p64"/>
          <p:cNvGrpSpPr/>
          <p:nvPr/>
        </p:nvGrpSpPr>
        <p:grpSpPr>
          <a:xfrm>
            <a:off x="8288490" y="2626876"/>
            <a:ext cx="481529" cy="481529"/>
            <a:chOff x="6216367" y="1970156"/>
            <a:chExt cx="361147" cy="361147"/>
          </a:xfrm>
        </p:grpSpPr>
        <p:sp>
          <p:nvSpPr>
            <p:cNvPr id="9891" name="Google Shape;9891;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2" name="Google Shape;9892;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3" name="Google Shape;9893;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4" name="Google Shape;9894;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5" name="Google Shape;9895;p64"/>
          <p:cNvGrpSpPr/>
          <p:nvPr/>
        </p:nvGrpSpPr>
        <p:grpSpPr>
          <a:xfrm>
            <a:off x="1719081" y="3901630"/>
            <a:ext cx="544208" cy="399711"/>
            <a:chOff x="1289311" y="2926222"/>
            <a:chExt cx="408156" cy="299783"/>
          </a:xfrm>
        </p:grpSpPr>
        <p:sp>
          <p:nvSpPr>
            <p:cNvPr id="9896" name="Google Shape;9896;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7" name="Google Shape;9897;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8" name="Google Shape;9898;p64"/>
          <p:cNvGrpSpPr/>
          <p:nvPr/>
        </p:nvGrpSpPr>
        <p:grpSpPr>
          <a:xfrm>
            <a:off x="10637954" y="2625857"/>
            <a:ext cx="481529" cy="481063"/>
            <a:chOff x="7978465" y="1969392"/>
            <a:chExt cx="361147" cy="360797"/>
          </a:xfrm>
        </p:grpSpPr>
        <p:sp>
          <p:nvSpPr>
            <p:cNvPr id="9899" name="Google Shape;9899;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0" name="Google Shape;9900;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1" name="Google Shape;9901;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2" name="Google Shape;9902;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3" name="Google Shape;9903;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4" name="Google Shape;9904;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5" name="Google Shape;9905;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6" name="Google Shape;9906;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7" name="Google Shape;9907;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08" name="Google Shape;9908;p64"/>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09" name="Google Shape;9909;p64"/>
          <p:cNvGrpSpPr/>
          <p:nvPr/>
        </p:nvGrpSpPr>
        <p:grpSpPr>
          <a:xfrm>
            <a:off x="1139015" y="3878417"/>
            <a:ext cx="503299" cy="447664"/>
            <a:chOff x="854261" y="2908813"/>
            <a:chExt cx="377474" cy="335748"/>
          </a:xfrm>
        </p:grpSpPr>
        <p:sp>
          <p:nvSpPr>
            <p:cNvPr id="9910" name="Google Shape;9910;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1" name="Google Shape;9911;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2" name="Google Shape;9912;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3" name="Google Shape;9913;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4" name="Google Shape;9914;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15" name="Google Shape;9915;p64"/>
          <p:cNvGrpSpPr/>
          <p:nvPr/>
        </p:nvGrpSpPr>
        <p:grpSpPr>
          <a:xfrm>
            <a:off x="2332971" y="3859703"/>
            <a:ext cx="515903" cy="484584"/>
            <a:chOff x="1749728" y="2894777"/>
            <a:chExt cx="386927" cy="363438"/>
          </a:xfrm>
        </p:grpSpPr>
        <p:sp>
          <p:nvSpPr>
            <p:cNvPr id="9916" name="Google Shape;9916;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7" name="Google Shape;9917;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8" name="Google Shape;9918;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9" name="Google Shape;9919;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0" name="Google Shape;9920;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1" name="Google Shape;9921;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2" name="Google Shape;9922;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23" name="Google Shape;9923;p64"/>
          <p:cNvGrpSpPr/>
          <p:nvPr/>
        </p:nvGrpSpPr>
        <p:grpSpPr>
          <a:xfrm>
            <a:off x="9465217" y="2625856"/>
            <a:ext cx="479535" cy="482080"/>
            <a:chOff x="7098912" y="1969392"/>
            <a:chExt cx="359651" cy="361560"/>
          </a:xfrm>
        </p:grpSpPr>
        <p:sp>
          <p:nvSpPr>
            <p:cNvPr id="9924" name="Google Shape;9924;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5" name="Google Shape;9925;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6" name="Google Shape;9926;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7" name="Google Shape;9927;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8" name="Google Shape;9928;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9" name="Google Shape;9929;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0" name="Google Shape;9930;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1" name="Google Shape;9931;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2" name="Google Shape;9932;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3" name="Google Shape;9933;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4" name="Google Shape;9934;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5" name="Google Shape;9935;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6" name="Google Shape;9936;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37" name="Google Shape;9937;p64"/>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38" name="Google Shape;9938;p64"/>
          <p:cNvGrpSpPr/>
          <p:nvPr/>
        </p:nvGrpSpPr>
        <p:grpSpPr>
          <a:xfrm>
            <a:off x="7136972" y="2653652"/>
            <a:ext cx="436121" cy="430011"/>
            <a:chOff x="5352728" y="1990239"/>
            <a:chExt cx="327091" cy="322508"/>
          </a:xfrm>
        </p:grpSpPr>
        <p:sp>
          <p:nvSpPr>
            <p:cNvPr id="9939" name="Google Shape;9939;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0" name="Google Shape;9940;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1" name="Google Shape;9941;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2" name="Google Shape;9942;p64"/>
          <p:cNvGrpSpPr/>
          <p:nvPr/>
        </p:nvGrpSpPr>
        <p:grpSpPr>
          <a:xfrm>
            <a:off x="10051862" y="2626875"/>
            <a:ext cx="481529" cy="482039"/>
            <a:chOff x="7538896" y="1970156"/>
            <a:chExt cx="361147" cy="361529"/>
          </a:xfrm>
        </p:grpSpPr>
        <p:sp>
          <p:nvSpPr>
            <p:cNvPr id="9943" name="Google Shape;9943;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4" name="Google Shape;9944;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5" name="Google Shape;9945;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6" name="Google Shape;9946;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7" name="Google Shape;9947;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8" name="Google Shape;9948;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9" name="Google Shape;9949;p64"/>
          <p:cNvGrpSpPr/>
          <p:nvPr/>
        </p:nvGrpSpPr>
        <p:grpSpPr>
          <a:xfrm>
            <a:off x="6528133" y="2627894"/>
            <a:ext cx="477540" cy="477497"/>
            <a:chOff x="4896099" y="1970920"/>
            <a:chExt cx="358155" cy="358123"/>
          </a:xfrm>
        </p:grpSpPr>
        <p:sp>
          <p:nvSpPr>
            <p:cNvPr id="9950" name="Google Shape;9950;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1" name="Google Shape;9951;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2" name="Google Shape;9952;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53" name="Google Shape;9953;p64"/>
          <p:cNvGrpSpPr/>
          <p:nvPr/>
        </p:nvGrpSpPr>
        <p:grpSpPr>
          <a:xfrm>
            <a:off x="5398383" y="3969359"/>
            <a:ext cx="377984" cy="264805"/>
            <a:chOff x="4048787" y="2977019"/>
            <a:chExt cx="283488" cy="198604"/>
          </a:xfrm>
        </p:grpSpPr>
        <p:sp>
          <p:nvSpPr>
            <p:cNvPr id="9954" name="Google Shape;9954;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5" name="Google Shape;9955;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6" name="Google Shape;9956;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7" name="Google Shape;9957;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8" name="Google Shape;9958;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9" name="Google Shape;9959;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0" name="Google Shape;9960;p64"/>
          <p:cNvGrpSpPr/>
          <p:nvPr/>
        </p:nvGrpSpPr>
        <p:grpSpPr>
          <a:xfrm>
            <a:off x="5405471" y="3240255"/>
            <a:ext cx="291583" cy="465403"/>
            <a:chOff x="4054103" y="2430191"/>
            <a:chExt cx="218687" cy="349052"/>
          </a:xfrm>
        </p:grpSpPr>
        <p:sp>
          <p:nvSpPr>
            <p:cNvPr id="9961" name="Google Shape;9961;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2" name="Google Shape;9962;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3" name="Google Shape;9963;p64"/>
          <p:cNvGrpSpPr/>
          <p:nvPr/>
        </p:nvGrpSpPr>
        <p:grpSpPr>
          <a:xfrm>
            <a:off x="2913504" y="3236733"/>
            <a:ext cx="510344" cy="475460"/>
            <a:chOff x="2185128" y="2427549"/>
            <a:chExt cx="382758" cy="356595"/>
          </a:xfrm>
        </p:grpSpPr>
        <p:sp>
          <p:nvSpPr>
            <p:cNvPr id="9964" name="Google Shape;9964;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5" name="Google Shape;9965;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6" name="Google Shape;9966;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7" name="Google Shape;9967;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8" name="Google Shape;9968;p64"/>
          <p:cNvGrpSpPr/>
          <p:nvPr/>
        </p:nvGrpSpPr>
        <p:grpSpPr>
          <a:xfrm>
            <a:off x="4718804" y="3236733"/>
            <a:ext cx="473465" cy="473975"/>
            <a:chOff x="3539102" y="2427549"/>
            <a:chExt cx="355099" cy="355481"/>
          </a:xfrm>
        </p:grpSpPr>
        <p:sp>
          <p:nvSpPr>
            <p:cNvPr id="9969" name="Google Shape;9969;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0" name="Google Shape;9970;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1" name="Google Shape;9971;p64"/>
          <p:cNvGrpSpPr/>
          <p:nvPr/>
        </p:nvGrpSpPr>
        <p:grpSpPr>
          <a:xfrm>
            <a:off x="3542543" y="3252391"/>
            <a:ext cx="443676" cy="443124"/>
            <a:chOff x="2656907" y="2439293"/>
            <a:chExt cx="332757" cy="332343"/>
          </a:xfrm>
        </p:grpSpPr>
        <p:sp>
          <p:nvSpPr>
            <p:cNvPr id="9972" name="Google Shape;9972;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3" name="Google Shape;9973;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4" name="Google Shape;9974;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5" name="Google Shape;9975;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6" name="Google Shape;9976;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7" name="Google Shape;9977;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8" name="Google Shape;9978;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9" name="Google Shape;9979;p64"/>
          <p:cNvGrpSpPr/>
          <p:nvPr/>
        </p:nvGrpSpPr>
        <p:grpSpPr>
          <a:xfrm>
            <a:off x="2308698" y="3230155"/>
            <a:ext cx="532580" cy="487597"/>
            <a:chOff x="1731523" y="2422616"/>
            <a:chExt cx="399435" cy="365698"/>
          </a:xfrm>
        </p:grpSpPr>
        <p:sp>
          <p:nvSpPr>
            <p:cNvPr id="9980" name="Google Shape;9980;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1" name="Google Shape;9981;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2" name="Google Shape;9982;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83" name="Google Shape;9983;p64"/>
          <p:cNvGrpSpPr/>
          <p:nvPr/>
        </p:nvGrpSpPr>
        <p:grpSpPr>
          <a:xfrm>
            <a:off x="4129655" y="3244753"/>
            <a:ext cx="459844" cy="457849"/>
            <a:chOff x="3097241" y="2433564"/>
            <a:chExt cx="344883" cy="343387"/>
          </a:xfrm>
        </p:grpSpPr>
        <p:sp>
          <p:nvSpPr>
            <p:cNvPr id="9984" name="Google Shape;9984;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5" name="Google Shape;9985;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6" name="Google Shape;9986;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7" name="Google Shape;9987;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8" name="Google Shape;9988;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9" name="Google Shape;9989;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0" name="Google Shape;9990;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1" name="Google Shape;9991;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2" name="Google Shape;9992;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93" name="Google Shape;9993;p64"/>
          <p:cNvGrpSpPr/>
          <p:nvPr/>
        </p:nvGrpSpPr>
        <p:grpSpPr>
          <a:xfrm>
            <a:off x="1704399" y="3252391"/>
            <a:ext cx="547772" cy="443124"/>
            <a:chOff x="1278299" y="2439293"/>
            <a:chExt cx="410829" cy="332343"/>
          </a:xfrm>
        </p:grpSpPr>
        <p:sp>
          <p:nvSpPr>
            <p:cNvPr id="9994" name="Google Shape;9994;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5" name="Google Shape;9995;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6" name="Google Shape;9996;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7" name="Google Shape;9997;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8" name="Google Shape;9998;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9" name="Google Shape;9999;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0" name="Google Shape;10000;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1" name="Google Shape;10001;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02" name="Google Shape;10002;p64"/>
          <p:cNvGrpSpPr/>
          <p:nvPr/>
        </p:nvGrpSpPr>
        <p:grpSpPr>
          <a:xfrm>
            <a:off x="1161253" y="3252392"/>
            <a:ext cx="442657" cy="442657"/>
            <a:chOff x="870939" y="2439293"/>
            <a:chExt cx="331993" cy="331993"/>
          </a:xfrm>
        </p:grpSpPr>
        <p:sp>
          <p:nvSpPr>
            <p:cNvPr id="10003" name="Google Shape;10003;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4" name="Google Shape;10004;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5" name="Google Shape;10005;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6" name="Google Shape;10006;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7" name="Google Shape;10007;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8" name="Google Shape;10008;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9" name="Google Shape;10009;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0" name="Google Shape;10010;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1" name="Google Shape;10011;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2" name="Google Shape;10012;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3" name="Google Shape;10013;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4" name="Google Shape;10014;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5" name="Google Shape;10015;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6" name="Google Shape;10016;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7" name="Google Shape;10017;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8" name="Google Shape;10018;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19" name="Google Shape;10019;p64"/>
          <p:cNvGrpSpPr/>
          <p:nvPr/>
        </p:nvGrpSpPr>
        <p:grpSpPr>
          <a:xfrm>
            <a:off x="8859944" y="3275137"/>
            <a:ext cx="495193" cy="371872"/>
            <a:chOff x="6644957" y="2456353"/>
            <a:chExt cx="371395" cy="278904"/>
          </a:xfrm>
        </p:grpSpPr>
        <p:sp>
          <p:nvSpPr>
            <p:cNvPr id="10020" name="Google Shape;10020;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1" name="Google Shape;10021;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2" name="Google Shape;10022;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3" name="Google Shape;10023;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4" name="Google Shape;10024;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25" name="Google Shape;10025;p64"/>
          <p:cNvGrpSpPr/>
          <p:nvPr/>
        </p:nvGrpSpPr>
        <p:grpSpPr>
          <a:xfrm>
            <a:off x="7185010" y="3219545"/>
            <a:ext cx="347132" cy="483056"/>
            <a:chOff x="5388757" y="2414659"/>
            <a:chExt cx="260349" cy="362292"/>
          </a:xfrm>
        </p:grpSpPr>
        <p:sp>
          <p:nvSpPr>
            <p:cNvPr id="10026" name="Google Shape;10026;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7" name="Google Shape;10027;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8" name="Google Shape;10028;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9" name="Google Shape;10029;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0" name="Google Shape;10030;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1" name="Google Shape;10031;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2" name="Google Shape;10032;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3" name="Google Shape;10033;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4" name="Google Shape;10034;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5" name="Google Shape;10035;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6" name="Google Shape;10036;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7" name="Google Shape;10037;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8" name="Google Shape;10038;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9" name="Google Shape;10039;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0" name="Google Shape;10040;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1" name="Google Shape;10041;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2" name="Google Shape;10042;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3" name="Google Shape;10043;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4" name="Google Shape;10044;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5" name="Google Shape;10045;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46" name="Google Shape;10046;p64"/>
          <p:cNvGrpSpPr/>
          <p:nvPr/>
        </p:nvGrpSpPr>
        <p:grpSpPr>
          <a:xfrm>
            <a:off x="4756189" y="3874343"/>
            <a:ext cx="464384" cy="453775"/>
            <a:chOff x="3567142" y="2905757"/>
            <a:chExt cx="348288" cy="340331"/>
          </a:xfrm>
        </p:grpSpPr>
        <p:sp>
          <p:nvSpPr>
            <p:cNvPr id="10047" name="Google Shape;10047;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8" name="Google Shape;10048;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9" name="Google Shape;10049;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0" name="Google Shape;10050;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1" name="Google Shape;10051;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52" name="Google Shape;10052;p64"/>
          <p:cNvGrpSpPr/>
          <p:nvPr/>
        </p:nvGrpSpPr>
        <p:grpSpPr>
          <a:xfrm>
            <a:off x="10622805" y="3220055"/>
            <a:ext cx="474484" cy="482548"/>
            <a:chOff x="7967103" y="2415041"/>
            <a:chExt cx="355863" cy="361911"/>
          </a:xfrm>
        </p:grpSpPr>
        <p:sp>
          <p:nvSpPr>
            <p:cNvPr id="10053" name="Google Shape;10053;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4" name="Google Shape;10054;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5" name="Google Shape;10055;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6" name="Google Shape;10056;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7" name="Google Shape;10057;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8" name="Google Shape;10058;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9" name="Google Shape;10059;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0" name="Google Shape;10060;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1" name="Google Shape;10061;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2" name="Google Shape;10062;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3" name="Google Shape;10063;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64" name="Google Shape;10064;p64"/>
          <p:cNvGrpSpPr/>
          <p:nvPr/>
        </p:nvGrpSpPr>
        <p:grpSpPr>
          <a:xfrm>
            <a:off x="10039215" y="3219545"/>
            <a:ext cx="474484" cy="483056"/>
            <a:chOff x="7529411" y="2414659"/>
            <a:chExt cx="355863" cy="362292"/>
          </a:xfrm>
        </p:grpSpPr>
        <p:sp>
          <p:nvSpPr>
            <p:cNvPr id="10065" name="Google Shape;10065;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6" name="Google Shape;10066;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8" name="Google Shape;10068;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9" name="Google Shape;10069;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1" name="Google Shape;10071;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3" name="Google Shape;10073;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4" name="Google Shape;10074;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5" name="Google Shape;10075;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6" name="Google Shape;10076;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77" name="Google Shape;10077;p64"/>
          <p:cNvGrpSpPr/>
          <p:nvPr/>
        </p:nvGrpSpPr>
        <p:grpSpPr>
          <a:xfrm>
            <a:off x="7644259" y="3242291"/>
            <a:ext cx="595768" cy="436079"/>
            <a:chOff x="5733194" y="2431718"/>
            <a:chExt cx="446826" cy="327059"/>
          </a:xfrm>
        </p:grpSpPr>
        <p:sp>
          <p:nvSpPr>
            <p:cNvPr id="10078" name="Google Shape;10078;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9" name="Google Shape;10079;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0" name="Google Shape;10080;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81" name="Google Shape;10081;p64"/>
          <p:cNvGrpSpPr/>
          <p:nvPr/>
        </p:nvGrpSpPr>
        <p:grpSpPr>
          <a:xfrm>
            <a:off x="6502373" y="3224086"/>
            <a:ext cx="543699" cy="475503"/>
            <a:chOff x="4876780" y="2418064"/>
            <a:chExt cx="407774" cy="356627"/>
          </a:xfrm>
        </p:grpSpPr>
        <p:sp>
          <p:nvSpPr>
            <p:cNvPr id="10082" name="Google Shape;10082;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7" name="Google Shape;10087;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8" name="Google Shape;10088;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9" name="Google Shape;10089;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90" name="Google Shape;10090;p64"/>
          <p:cNvGrpSpPr/>
          <p:nvPr/>
        </p:nvGrpSpPr>
        <p:grpSpPr>
          <a:xfrm>
            <a:off x="9427830" y="3214495"/>
            <a:ext cx="531095" cy="494684"/>
            <a:chOff x="7070872" y="2410871"/>
            <a:chExt cx="398321" cy="371013"/>
          </a:xfrm>
        </p:grpSpPr>
        <p:sp>
          <p:nvSpPr>
            <p:cNvPr id="10091" name="Google Shape;10091;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4" name="Google Shape;10094;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095" name="Google Shape;10095;p64"/>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096" name="Google Shape;10096;p64"/>
          <p:cNvGrpSpPr/>
          <p:nvPr/>
        </p:nvGrpSpPr>
        <p:grpSpPr>
          <a:xfrm>
            <a:off x="7091013" y="3976149"/>
            <a:ext cx="494684" cy="294383"/>
            <a:chOff x="5318259" y="2982111"/>
            <a:chExt cx="371013" cy="220787"/>
          </a:xfrm>
        </p:grpSpPr>
        <p:sp>
          <p:nvSpPr>
            <p:cNvPr id="10097" name="Google Shape;10097;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8" name="Google Shape;10098;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9" name="Google Shape;10099;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1" name="Google Shape;10101;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2" name="Google Shape;10102;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3" name="Google Shape;10103;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4" name="Google Shape;10104;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5" name="Google Shape;10105;p64"/>
          <p:cNvGrpSpPr/>
          <p:nvPr/>
        </p:nvGrpSpPr>
        <p:grpSpPr>
          <a:xfrm>
            <a:off x="9431905" y="3874344"/>
            <a:ext cx="495193" cy="495745"/>
            <a:chOff x="7073928" y="2905757"/>
            <a:chExt cx="371395" cy="371809"/>
          </a:xfrm>
        </p:grpSpPr>
        <p:sp>
          <p:nvSpPr>
            <p:cNvPr id="10106" name="Google Shape;10106;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7" name="Google Shape;10107;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8" name="Google Shape;10108;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9" name="Google Shape;10109;p64"/>
          <p:cNvGrpSpPr/>
          <p:nvPr/>
        </p:nvGrpSpPr>
        <p:grpSpPr>
          <a:xfrm>
            <a:off x="8251104" y="3940545"/>
            <a:ext cx="495193" cy="363809"/>
            <a:chOff x="6188327" y="2955408"/>
            <a:chExt cx="371395" cy="272857"/>
          </a:xfrm>
        </p:grpSpPr>
        <p:sp>
          <p:nvSpPr>
            <p:cNvPr id="10110" name="Google Shape;10110;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1" name="Google Shape;10111;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2" name="Google Shape;10112;p64"/>
          <p:cNvGrpSpPr/>
          <p:nvPr/>
        </p:nvGrpSpPr>
        <p:grpSpPr>
          <a:xfrm>
            <a:off x="10028606" y="3874853"/>
            <a:ext cx="479535" cy="494684"/>
            <a:chOff x="7521454" y="2906139"/>
            <a:chExt cx="359651" cy="371013"/>
          </a:xfrm>
        </p:grpSpPr>
        <p:sp>
          <p:nvSpPr>
            <p:cNvPr id="10113" name="Google Shape;10113;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4" name="Google Shape;10114;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5" name="Google Shape;10115;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7" name="Google Shape;10117;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8" name="Google Shape;10118;p64"/>
          <p:cNvGrpSpPr/>
          <p:nvPr/>
        </p:nvGrpSpPr>
        <p:grpSpPr>
          <a:xfrm>
            <a:off x="7710461" y="3875362"/>
            <a:ext cx="402215" cy="494684"/>
            <a:chOff x="5782845" y="2906521"/>
            <a:chExt cx="301661" cy="371013"/>
          </a:xfrm>
        </p:grpSpPr>
        <p:sp>
          <p:nvSpPr>
            <p:cNvPr id="10119" name="Google Shape;10119;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1" name="Google Shape;10121;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4"/>
          <p:cNvGrpSpPr/>
          <p:nvPr/>
        </p:nvGrpSpPr>
        <p:grpSpPr>
          <a:xfrm>
            <a:off x="8840719" y="3890003"/>
            <a:ext cx="495703" cy="465912"/>
            <a:chOff x="6630539" y="2917502"/>
            <a:chExt cx="371777" cy="349434"/>
          </a:xfrm>
        </p:grpSpPr>
        <p:sp>
          <p:nvSpPr>
            <p:cNvPr id="10123" name="Google Shape;10123;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4" name="Google Shape;10124;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5" name="Google Shape;10125;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6" name="Google Shape;10126;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9" name="Google Shape;10129;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0" name="Google Shape;10130;p64"/>
          <p:cNvGrpSpPr/>
          <p:nvPr/>
        </p:nvGrpSpPr>
        <p:grpSpPr>
          <a:xfrm>
            <a:off x="2895299" y="4492306"/>
            <a:ext cx="544208" cy="458316"/>
            <a:chOff x="2171474" y="3369229"/>
            <a:chExt cx="408156" cy="343737"/>
          </a:xfrm>
        </p:grpSpPr>
        <p:sp>
          <p:nvSpPr>
            <p:cNvPr id="10131" name="Google Shape;10131;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2" name="Google Shape;10132;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3" name="Google Shape;10133;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4" name="Google Shape;10134;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5" name="Google Shape;10135;p64"/>
          <p:cNvGrpSpPr/>
          <p:nvPr/>
        </p:nvGrpSpPr>
        <p:grpSpPr>
          <a:xfrm>
            <a:off x="6521597" y="3900144"/>
            <a:ext cx="446179" cy="446179"/>
            <a:chOff x="4891198" y="2925108"/>
            <a:chExt cx="334634" cy="334634"/>
          </a:xfrm>
        </p:grpSpPr>
        <p:sp>
          <p:nvSpPr>
            <p:cNvPr id="10136" name="Google Shape;10136;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7" name="Google Shape;10137;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0" name="Google Shape;10140;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1" name="Google Shape;10141;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2" name="Google Shape;10142;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3" name="Google Shape;10143;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44" name="Google Shape;10144;p64"/>
          <p:cNvGrpSpPr/>
          <p:nvPr/>
        </p:nvGrpSpPr>
        <p:grpSpPr>
          <a:xfrm>
            <a:off x="10634899" y="3900144"/>
            <a:ext cx="446221" cy="446179"/>
            <a:chOff x="7976174" y="2925108"/>
            <a:chExt cx="334666" cy="334634"/>
          </a:xfrm>
        </p:grpSpPr>
        <p:sp>
          <p:nvSpPr>
            <p:cNvPr id="10145" name="Google Shape;10145;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6" name="Google Shape;10146;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7" name="Google Shape;10147;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8" name="Google Shape;10148;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9" name="Google Shape;10149;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0" name="Google Shape;10150;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1" name="Google Shape;10151;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2" name="Google Shape;10152;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3" name="Google Shape;10153;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54" name="Google Shape;10154;p64"/>
          <p:cNvGrpSpPr/>
          <p:nvPr/>
        </p:nvGrpSpPr>
        <p:grpSpPr>
          <a:xfrm>
            <a:off x="4122610" y="4498842"/>
            <a:ext cx="472956" cy="443676"/>
            <a:chOff x="3091957" y="3374131"/>
            <a:chExt cx="354717" cy="332757"/>
          </a:xfrm>
        </p:grpSpPr>
        <p:sp>
          <p:nvSpPr>
            <p:cNvPr id="10155" name="Google Shape;10155;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6" name="Google Shape;10156;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7" name="Google Shape;10157;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8" name="Google Shape;10158;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9" name="Google Shape;10159;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0" name="Google Shape;10160;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1" name="Google Shape;10161;p64"/>
          <p:cNvGrpSpPr/>
          <p:nvPr/>
        </p:nvGrpSpPr>
        <p:grpSpPr>
          <a:xfrm>
            <a:off x="5317541" y="4506947"/>
            <a:ext cx="471939" cy="425173"/>
            <a:chOff x="3988156" y="3380210"/>
            <a:chExt cx="353954" cy="318880"/>
          </a:xfrm>
        </p:grpSpPr>
        <p:sp>
          <p:nvSpPr>
            <p:cNvPr id="10162" name="Google Shape;10162;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3" name="Google Shape;10163;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4" name="Google Shape;10164;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5" name="Google Shape;10165;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6" name="Google Shape;10166;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7" name="Google Shape;10167;p64"/>
          <p:cNvGrpSpPr/>
          <p:nvPr/>
        </p:nvGrpSpPr>
        <p:grpSpPr>
          <a:xfrm>
            <a:off x="4721349" y="4489760"/>
            <a:ext cx="464343" cy="461584"/>
            <a:chOff x="3541011" y="3367320"/>
            <a:chExt cx="348257" cy="346188"/>
          </a:xfrm>
        </p:grpSpPr>
        <p:sp>
          <p:nvSpPr>
            <p:cNvPr id="10168" name="Google Shape;10168;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9" name="Google Shape;10169;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0" name="Google Shape;10170;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1" name="Google Shape;10171;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2" name="Google Shape;10172;p64"/>
          <p:cNvGrpSpPr/>
          <p:nvPr/>
        </p:nvGrpSpPr>
        <p:grpSpPr>
          <a:xfrm>
            <a:off x="1133457" y="4470579"/>
            <a:ext cx="492689" cy="500880"/>
            <a:chOff x="850092" y="3352934"/>
            <a:chExt cx="369517" cy="375660"/>
          </a:xfrm>
        </p:grpSpPr>
        <p:sp>
          <p:nvSpPr>
            <p:cNvPr id="10173" name="Google Shape;10173;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4" name="Google Shape;10174;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5" name="Google Shape;10175;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6" name="Google Shape;10176;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7" name="Google Shape;10177;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8" name="Google Shape;10178;p64"/>
          <p:cNvGrpSpPr/>
          <p:nvPr/>
        </p:nvGrpSpPr>
        <p:grpSpPr>
          <a:xfrm>
            <a:off x="1752904" y="4477623"/>
            <a:ext cx="446221" cy="487131"/>
            <a:chOff x="1314678" y="3358217"/>
            <a:chExt cx="334666" cy="365348"/>
          </a:xfrm>
        </p:grpSpPr>
        <p:sp>
          <p:nvSpPr>
            <p:cNvPr id="10179" name="Google Shape;10179;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0" name="Google Shape;10180;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1" name="Google Shape;10181;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2" name="Google Shape;10182;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3" name="Google Shape;10183;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84" name="Google Shape;10184;p64"/>
          <p:cNvGrpSpPr/>
          <p:nvPr/>
        </p:nvGrpSpPr>
        <p:grpSpPr>
          <a:xfrm>
            <a:off x="2331444" y="4496847"/>
            <a:ext cx="479025" cy="447707"/>
            <a:chOff x="1748582" y="3372635"/>
            <a:chExt cx="359269" cy="335780"/>
          </a:xfrm>
        </p:grpSpPr>
        <p:sp>
          <p:nvSpPr>
            <p:cNvPr id="10185" name="Google Shape;10185;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186" name="Google Shape;10186;p64"/>
            <p:cNvGrpSpPr/>
            <p:nvPr/>
          </p:nvGrpSpPr>
          <p:grpSpPr>
            <a:xfrm>
              <a:off x="1748582" y="3372635"/>
              <a:ext cx="333520" cy="335780"/>
              <a:chOff x="1748582" y="3372635"/>
              <a:chExt cx="333520" cy="335780"/>
            </a:xfrm>
          </p:grpSpPr>
          <p:sp>
            <p:nvSpPr>
              <p:cNvPr id="10187" name="Google Shape;10187;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8" name="Google Shape;10188;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9" name="Google Shape;10189;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0190" name="Google Shape;10190;p64"/>
          <p:cNvGrpSpPr/>
          <p:nvPr/>
        </p:nvGrpSpPr>
        <p:grpSpPr>
          <a:xfrm>
            <a:off x="3521324" y="4477114"/>
            <a:ext cx="487131" cy="486621"/>
            <a:chOff x="2640993" y="3357835"/>
            <a:chExt cx="365348" cy="364966"/>
          </a:xfrm>
        </p:grpSpPr>
        <p:sp>
          <p:nvSpPr>
            <p:cNvPr id="10191" name="Google Shape;10191;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2" name="Google Shape;10192;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3" name="Google Shape;10193;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4" name="Google Shape;10194;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5" name="Google Shape;10195;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6" name="Google Shape;10196;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7" name="Google Shape;10197;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8" name="Google Shape;10198;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9" name="Google Shape;10199;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0" name="Google Shape;10200;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01" name="Google Shape;10201;p64"/>
          <p:cNvGrpSpPr/>
          <p:nvPr/>
        </p:nvGrpSpPr>
        <p:grpSpPr>
          <a:xfrm>
            <a:off x="6515019" y="4488232"/>
            <a:ext cx="467397" cy="466931"/>
            <a:chOff x="4886264" y="3366174"/>
            <a:chExt cx="350548" cy="350198"/>
          </a:xfrm>
        </p:grpSpPr>
        <p:sp>
          <p:nvSpPr>
            <p:cNvPr id="10202" name="Google Shape;10202;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3" name="Google Shape;10203;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4" name="Google Shape;10204;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5" name="Google Shape;10205;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6" name="Google Shape;10206;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7" name="Google Shape;10207;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8" name="Google Shape;10208;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9" name="Google Shape;10209;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0" name="Google Shape;10210;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1" name="Google Shape;10211;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4" name="Google Shape;10214;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15" name="Google Shape;10215;p64"/>
          <p:cNvGrpSpPr/>
          <p:nvPr/>
        </p:nvGrpSpPr>
        <p:grpSpPr>
          <a:xfrm>
            <a:off x="7109218" y="4551929"/>
            <a:ext cx="462857" cy="339579"/>
            <a:chOff x="5331913" y="3413947"/>
            <a:chExt cx="347143" cy="254684"/>
          </a:xfrm>
        </p:grpSpPr>
        <p:sp>
          <p:nvSpPr>
            <p:cNvPr id="10216" name="Google Shape;10216;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9" name="Google Shape;10219;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0" name="Google Shape;10220;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1" name="Google Shape;10221;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2" name="Google Shape;10222;p64"/>
          <p:cNvGrpSpPr/>
          <p:nvPr/>
        </p:nvGrpSpPr>
        <p:grpSpPr>
          <a:xfrm>
            <a:off x="7702398" y="4546371"/>
            <a:ext cx="461839" cy="352691"/>
            <a:chOff x="5776798" y="3409778"/>
            <a:chExt cx="346379" cy="264518"/>
          </a:xfrm>
        </p:grpSpPr>
        <p:sp>
          <p:nvSpPr>
            <p:cNvPr id="10223" name="Google Shape;10223;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4" name="Google Shape;10224;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5" name="Google Shape;10225;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6" name="Google Shape;10226;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9" name="Google Shape;10229;p64"/>
          <p:cNvGrpSpPr/>
          <p:nvPr/>
        </p:nvGrpSpPr>
        <p:grpSpPr>
          <a:xfrm>
            <a:off x="9477354" y="4528674"/>
            <a:ext cx="459844" cy="387065"/>
            <a:chOff x="7108015" y="3396505"/>
            <a:chExt cx="344883" cy="290299"/>
          </a:xfrm>
        </p:grpSpPr>
        <p:sp>
          <p:nvSpPr>
            <p:cNvPr id="10230" name="Google Shape;10230;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1" name="Google Shape;10231;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2" name="Google Shape;10232;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3" name="Google Shape;10233;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34" name="Google Shape;10234;p64"/>
          <p:cNvGrpSpPr/>
          <p:nvPr/>
        </p:nvGrpSpPr>
        <p:grpSpPr>
          <a:xfrm>
            <a:off x="10069006" y="4521078"/>
            <a:ext cx="459844" cy="401748"/>
            <a:chOff x="7551754" y="3390808"/>
            <a:chExt cx="344883" cy="301311"/>
          </a:xfrm>
        </p:grpSpPr>
        <p:sp>
          <p:nvSpPr>
            <p:cNvPr id="10235" name="Google Shape;10235;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6" name="Google Shape;10236;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9" name="Google Shape;10239;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0" name="Google Shape;10240;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1" name="Google Shape;10241;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4" name="Google Shape;10244;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5" name="Google Shape;10245;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46" name="Google Shape;10246;p64"/>
          <p:cNvGrpSpPr/>
          <p:nvPr/>
        </p:nvGrpSpPr>
        <p:grpSpPr>
          <a:xfrm>
            <a:off x="8942780" y="4516537"/>
            <a:ext cx="348193" cy="411339"/>
            <a:chOff x="6707084" y="3387403"/>
            <a:chExt cx="261145" cy="308504"/>
          </a:xfrm>
        </p:grpSpPr>
        <p:sp>
          <p:nvSpPr>
            <p:cNvPr id="10247" name="Google Shape;10247;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8" name="Google Shape;10248;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9" name="Google Shape;10249;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0" name="Google Shape;10250;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1" name="Google Shape;10251;p64"/>
          <p:cNvGrpSpPr/>
          <p:nvPr/>
        </p:nvGrpSpPr>
        <p:grpSpPr>
          <a:xfrm>
            <a:off x="1131971" y="5730183"/>
            <a:ext cx="503765" cy="432557"/>
            <a:chOff x="848978" y="4297637"/>
            <a:chExt cx="377824" cy="324418"/>
          </a:xfrm>
        </p:grpSpPr>
        <p:sp>
          <p:nvSpPr>
            <p:cNvPr id="10252" name="Google Shape;10252;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3" name="Google Shape;10253;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4" name="Google Shape;10254;p64"/>
          <p:cNvGrpSpPr/>
          <p:nvPr/>
        </p:nvGrpSpPr>
        <p:grpSpPr>
          <a:xfrm>
            <a:off x="2339040" y="5715458"/>
            <a:ext cx="468585" cy="461287"/>
            <a:chOff x="1754279" y="4286593"/>
            <a:chExt cx="351439" cy="345965"/>
          </a:xfrm>
        </p:grpSpPr>
        <p:sp>
          <p:nvSpPr>
            <p:cNvPr id="10255" name="Google Shape;10255;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7" name="Google Shape;10257;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8" name="Google Shape;10258;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9" name="Google Shape;10259;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0" name="Google Shape;10260;p64"/>
          <p:cNvGrpSpPr/>
          <p:nvPr/>
        </p:nvGrpSpPr>
        <p:grpSpPr>
          <a:xfrm>
            <a:off x="5328151" y="5721568"/>
            <a:ext cx="448683" cy="446731"/>
            <a:chOff x="3996113" y="4291176"/>
            <a:chExt cx="336512" cy="335048"/>
          </a:xfrm>
        </p:grpSpPr>
        <p:sp>
          <p:nvSpPr>
            <p:cNvPr id="10261" name="Google Shape;10261;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2" name="Google Shape;10262;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3" name="Google Shape;10263;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264" name="Google Shape;10264;p64"/>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265" name="Google Shape;10265;p64"/>
          <p:cNvGrpSpPr/>
          <p:nvPr/>
        </p:nvGrpSpPr>
        <p:grpSpPr>
          <a:xfrm>
            <a:off x="2905442" y="5714015"/>
            <a:ext cx="530033" cy="464893"/>
            <a:chOff x="2179081" y="4285511"/>
            <a:chExt cx="397525" cy="348670"/>
          </a:xfrm>
        </p:grpSpPr>
        <p:sp>
          <p:nvSpPr>
            <p:cNvPr id="10266" name="Google Shape;10266;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7" name="Google Shape;10267;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8" name="Google Shape;10268;p64"/>
          <p:cNvGrpSpPr/>
          <p:nvPr/>
        </p:nvGrpSpPr>
        <p:grpSpPr>
          <a:xfrm>
            <a:off x="4778935" y="5726662"/>
            <a:ext cx="356765" cy="439220"/>
            <a:chOff x="3584201" y="4294996"/>
            <a:chExt cx="267574" cy="329415"/>
          </a:xfrm>
        </p:grpSpPr>
        <p:sp>
          <p:nvSpPr>
            <p:cNvPr id="10269" name="Google Shape;10269;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0" name="Google Shape;10270;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1" name="Google Shape;10271;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2" name="Google Shape;10272;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73" name="Google Shape;10273;p64"/>
          <p:cNvGrpSpPr/>
          <p:nvPr/>
        </p:nvGrpSpPr>
        <p:grpSpPr>
          <a:xfrm>
            <a:off x="4110474" y="5727638"/>
            <a:ext cx="501261" cy="437097"/>
            <a:chOff x="3082855" y="4295728"/>
            <a:chExt cx="375946" cy="327823"/>
          </a:xfrm>
        </p:grpSpPr>
        <p:sp>
          <p:nvSpPr>
            <p:cNvPr id="10274" name="Google Shape;10274;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5" name="Google Shape;10275;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6" name="Google Shape;10276;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7" name="Google Shape;10277;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8" name="Google Shape;10278;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9" name="Google Shape;10279;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0" name="Google Shape;10280;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1" name="Google Shape;10281;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2" name="Google Shape;10282;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3" name="Google Shape;10283;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4" name="Google Shape;10284;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85" name="Google Shape;10285;p64"/>
          <p:cNvGrpSpPr/>
          <p:nvPr/>
        </p:nvGrpSpPr>
        <p:grpSpPr>
          <a:xfrm>
            <a:off x="3665355" y="5721568"/>
            <a:ext cx="201108" cy="449235"/>
            <a:chOff x="2749016" y="4291176"/>
            <a:chExt cx="150831" cy="336926"/>
          </a:xfrm>
        </p:grpSpPr>
        <p:sp>
          <p:nvSpPr>
            <p:cNvPr id="10286" name="Google Shape;10286;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7" name="Google Shape;10287;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8" name="Google Shape;10288;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9" name="Google Shape;10289;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90" name="Google Shape;10290;p64"/>
          <p:cNvGrpSpPr/>
          <p:nvPr/>
        </p:nvGrpSpPr>
        <p:grpSpPr>
          <a:xfrm>
            <a:off x="9503622" y="5705910"/>
            <a:ext cx="331005" cy="482589"/>
            <a:chOff x="7127716" y="4279432"/>
            <a:chExt cx="248254" cy="361942"/>
          </a:xfrm>
        </p:grpSpPr>
        <p:sp>
          <p:nvSpPr>
            <p:cNvPr id="10291" name="Google Shape;10291;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2" name="Google Shape;10292;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3" name="Google Shape;10293;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4" name="Google Shape;10294;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5" name="Google Shape;10295;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6" name="Google Shape;10296;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7" name="Google Shape;10297;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8" name="Google Shape;10298;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9" name="Google Shape;10299;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0" name="Google Shape;10300;p64"/>
          <p:cNvGrpSpPr/>
          <p:nvPr/>
        </p:nvGrpSpPr>
        <p:grpSpPr>
          <a:xfrm>
            <a:off x="10087211" y="5705910"/>
            <a:ext cx="331007" cy="482589"/>
            <a:chOff x="7565408" y="4279432"/>
            <a:chExt cx="248255" cy="361942"/>
          </a:xfrm>
        </p:grpSpPr>
        <p:sp>
          <p:nvSpPr>
            <p:cNvPr id="10301" name="Google Shape;10301;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2" name="Google Shape;10302;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8" name="Google Shape;10308;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9" name="Google Shape;10309;p64"/>
          <p:cNvGrpSpPr/>
          <p:nvPr/>
        </p:nvGrpSpPr>
        <p:grpSpPr>
          <a:xfrm>
            <a:off x="8352145" y="5705909"/>
            <a:ext cx="300664" cy="482080"/>
            <a:chOff x="6264109" y="4279432"/>
            <a:chExt cx="225498" cy="361560"/>
          </a:xfrm>
        </p:grpSpPr>
        <p:sp>
          <p:nvSpPr>
            <p:cNvPr id="10310" name="Google Shape;10310;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1" name="Google Shape;10311;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2" name="Google Shape;10312;p64"/>
          <p:cNvGrpSpPr/>
          <p:nvPr/>
        </p:nvGrpSpPr>
        <p:grpSpPr>
          <a:xfrm>
            <a:off x="10572771" y="5712487"/>
            <a:ext cx="527021" cy="468416"/>
            <a:chOff x="7929578" y="4284365"/>
            <a:chExt cx="395266" cy="351312"/>
          </a:xfrm>
        </p:grpSpPr>
        <p:sp>
          <p:nvSpPr>
            <p:cNvPr id="10313" name="Google Shape;10313;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4" name="Google Shape;10314;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5" name="Google Shape;10315;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6" name="Google Shape;10316;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7" name="Google Shape;10317;p64"/>
          <p:cNvGrpSpPr/>
          <p:nvPr/>
        </p:nvGrpSpPr>
        <p:grpSpPr>
          <a:xfrm>
            <a:off x="8794003" y="5765036"/>
            <a:ext cx="568420" cy="443768"/>
            <a:chOff x="6639652" y="4323777"/>
            <a:chExt cx="426315" cy="332826"/>
          </a:xfrm>
        </p:grpSpPr>
        <p:sp>
          <p:nvSpPr>
            <p:cNvPr id="10318" name="Google Shape;10318;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9" name="Google Shape;10319;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0" name="Google Shape;10320;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1" name="Google Shape;10321;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2" name="Google Shape;10322;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3" name="Google Shape;10323;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4" name="Google Shape;10324;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5" name="Google Shape;10325;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6" name="Google Shape;10326;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28" name="Google Shape;10328;p64"/>
          <p:cNvGrpSpPr/>
          <p:nvPr/>
        </p:nvGrpSpPr>
        <p:grpSpPr>
          <a:xfrm>
            <a:off x="7143550" y="5730183"/>
            <a:ext cx="383033" cy="435061"/>
            <a:chOff x="5357662" y="4297637"/>
            <a:chExt cx="287275" cy="326296"/>
          </a:xfrm>
        </p:grpSpPr>
        <p:sp>
          <p:nvSpPr>
            <p:cNvPr id="10329" name="Google Shape;10329;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0" name="Google Shape;10330;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1" name="Google Shape;10331;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2" name="Google Shape;10332;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3" name="Google Shape;10333;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4" name="Google Shape;10334;p64"/>
          <p:cNvGrpSpPr/>
          <p:nvPr/>
        </p:nvGrpSpPr>
        <p:grpSpPr>
          <a:xfrm>
            <a:off x="7698833" y="5726067"/>
            <a:ext cx="442148" cy="442232"/>
            <a:chOff x="5774124" y="4294550"/>
            <a:chExt cx="331611" cy="331674"/>
          </a:xfrm>
        </p:grpSpPr>
        <p:sp>
          <p:nvSpPr>
            <p:cNvPr id="10335" name="Google Shape;10335;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6" name="Google Shape;10336;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7" name="Google Shape;10337;p64"/>
          <p:cNvGrpSpPr/>
          <p:nvPr/>
        </p:nvGrpSpPr>
        <p:grpSpPr>
          <a:xfrm>
            <a:off x="6520580" y="5716519"/>
            <a:ext cx="461329" cy="461372"/>
            <a:chOff x="4890434" y="4287389"/>
            <a:chExt cx="345997" cy="346029"/>
          </a:xfrm>
        </p:grpSpPr>
        <p:sp>
          <p:nvSpPr>
            <p:cNvPr id="10338" name="Google Shape;10338;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9" name="Google Shape;10339;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0" name="Google Shape;10340;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1" name="Google Shape;10341;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2" name="Google Shape;10342;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3" name="Google Shape;10343;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4" name="Google Shape;10344;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45" name="Google Shape;10345;p64"/>
          <p:cNvGrpSpPr/>
          <p:nvPr/>
        </p:nvGrpSpPr>
        <p:grpSpPr>
          <a:xfrm>
            <a:off x="2887746" y="5081413"/>
            <a:ext cx="563389" cy="457297"/>
            <a:chOff x="2165809" y="3811059"/>
            <a:chExt cx="422542" cy="342973"/>
          </a:xfrm>
        </p:grpSpPr>
        <p:sp>
          <p:nvSpPr>
            <p:cNvPr id="10346" name="Google Shape;10346;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7" name="Google Shape;10347;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8" name="Google Shape;10348;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9" name="Google Shape;10349;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0" name="Google Shape;10350;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1" name="Google Shape;10351;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2" name="Google Shape;10352;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3" name="Google Shape;10353;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4" name="Google Shape;10354;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5" name="Google Shape;10355;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6" name="Google Shape;10356;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7" name="Google Shape;10357;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8" name="Google Shape;10358;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9" name="Google Shape;10359;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0" name="Google Shape;10360;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1" name="Google Shape;10361;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64" name="Google Shape;10364;p64"/>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65" name="Google Shape;10365;p64"/>
          <p:cNvGrpSpPr/>
          <p:nvPr/>
        </p:nvGrpSpPr>
        <p:grpSpPr>
          <a:xfrm>
            <a:off x="1204707" y="5074833"/>
            <a:ext cx="352733" cy="470963"/>
            <a:chOff x="903530" y="3806125"/>
            <a:chExt cx="264550" cy="353222"/>
          </a:xfrm>
        </p:grpSpPr>
        <p:sp>
          <p:nvSpPr>
            <p:cNvPr id="10366" name="Google Shape;10366;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7" name="Google Shape;10367;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8" name="Google Shape;10368;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9" name="Google Shape;10369;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70" name="Google Shape;10370;p64"/>
          <p:cNvGrpSpPr/>
          <p:nvPr/>
        </p:nvGrpSpPr>
        <p:grpSpPr>
          <a:xfrm>
            <a:off x="3481945" y="5088499"/>
            <a:ext cx="568439" cy="443167"/>
            <a:chOff x="2611458" y="3816374"/>
            <a:chExt cx="426329" cy="332375"/>
          </a:xfrm>
        </p:grpSpPr>
        <p:sp>
          <p:nvSpPr>
            <p:cNvPr id="10371" name="Google Shape;10371;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2" name="Google Shape;10372;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3" name="Google Shape;10373;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6" name="Google Shape;10376;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7" name="Google Shape;10377;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8" name="Google Shape;10378;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9" name="Google Shape;10379;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0" name="Google Shape;10380;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81" name="Google Shape;10381;p64"/>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82" name="Google Shape;10382;p64"/>
          <p:cNvGrpSpPr/>
          <p:nvPr/>
        </p:nvGrpSpPr>
        <p:grpSpPr>
          <a:xfrm>
            <a:off x="5359979" y="5073857"/>
            <a:ext cx="391605" cy="471939"/>
            <a:chOff x="4019984" y="3805393"/>
            <a:chExt cx="293704" cy="353954"/>
          </a:xfrm>
        </p:grpSpPr>
        <p:sp>
          <p:nvSpPr>
            <p:cNvPr id="10383" name="Google Shape;10383;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4" name="Google Shape;10384;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85" name="Google Shape;10385;p64"/>
          <p:cNvGrpSpPr/>
          <p:nvPr/>
        </p:nvGrpSpPr>
        <p:grpSpPr>
          <a:xfrm>
            <a:off x="10675340" y="4520059"/>
            <a:ext cx="431539" cy="404252"/>
            <a:chOff x="8006505" y="3390044"/>
            <a:chExt cx="323654" cy="303189"/>
          </a:xfrm>
        </p:grpSpPr>
        <p:sp>
          <p:nvSpPr>
            <p:cNvPr id="10386" name="Google Shape;10386;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8" name="Google Shape;10388;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9" name="Google Shape;10389;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92" name="Google Shape;10392;p64"/>
          <p:cNvGrpSpPr/>
          <p:nvPr/>
        </p:nvGrpSpPr>
        <p:grpSpPr>
          <a:xfrm>
            <a:off x="1732195" y="5075343"/>
            <a:ext cx="490653" cy="468416"/>
            <a:chOff x="1299146" y="3806507"/>
            <a:chExt cx="367990" cy="351312"/>
          </a:xfrm>
        </p:grpSpPr>
        <p:sp>
          <p:nvSpPr>
            <p:cNvPr id="10393" name="Google Shape;10393;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4" name="Google Shape;10394;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5" name="Google Shape;10395;p64"/>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96" name="Google Shape;10396;p64"/>
          <p:cNvGrpSpPr/>
          <p:nvPr/>
        </p:nvGrpSpPr>
        <p:grpSpPr>
          <a:xfrm>
            <a:off x="4127660" y="5073858"/>
            <a:ext cx="470453" cy="472956"/>
            <a:chOff x="3095745" y="3805393"/>
            <a:chExt cx="352840" cy="354717"/>
          </a:xfrm>
        </p:grpSpPr>
        <p:sp>
          <p:nvSpPr>
            <p:cNvPr id="10397" name="Google Shape;10397;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8" name="Google Shape;10398;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9" name="Google Shape;10399;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0" name="Google Shape;10400;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1" name="Google Shape;10401;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2" name="Google Shape;10402;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03" name="Google Shape;10403;p64"/>
          <p:cNvGrpSpPr/>
          <p:nvPr/>
        </p:nvGrpSpPr>
        <p:grpSpPr>
          <a:xfrm>
            <a:off x="10067012" y="5110228"/>
            <a:ext cx="495193" cy="401705"/>
            <a:chOff x="7550258" y="3832670"/>
            <a:chExt cx="371395" cy="301279"/>
          </a:xfrm>
        </p:grpSpPr>
        <p:sp>
          <p:nvSpPr>
            <p:cNvPr id="10404" name="Google Shape;10404;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5" name="Google Shape;10405;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6" name="Google Shape;10406;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7" name="Google Shape;10407;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8" name="Google Shape;10408;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9" name="Google Shape;10409;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0" name="Google Shape;10410;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1" name="Google Shape;10411;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2" name="Google Shape;10412;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3" name="Google Shape;10413;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4" name="Google Shape;10414;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5" name="Google Shape;10415;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6" name="Google Shape;10416;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7" name="Google Shape;10417;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8" name="Google Shape;10418;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9" name="Google Shape;10419;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0" name="Google Shape;10420;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1" name="Google Shape;10421;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422" name="Google Shape;10422;p64"/>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423" name="Google Shape;10423;p64"/>
          <p:cNvGrpSpPr/>
          <p:nvPr/>
        </p:nvGrpSpPr>
        <p:grpSpPr>
          <a:xfrm>
            <a:off x="8879633" y="5077380"/>
            <a:ext cx="490144" cy="467397"/>
            <a:chOff x="6659725" y="3808035"/>
            <a:chExt cx="367608" cy="350548"/>
          </a:xfrm>
        </p:grpSpPr>
        <p:sp>
          <p:nvSpPr>
            <p:cNvPr id="10424" name="Google Shape;10424;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5" name="Google Shape;10425;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26" name="Google Shape;10426;p64"/>
          <p:cNvGrpSpPr/>
          <p:nvPr/>
        </p:nvGrpSpPr>
        <p:grpSpPr>
          <a:xfrm>
            <a:off x="8292522" y="5089008"/>
            <a:ext cx="475503" cy="445669"/>
            <a:chOff x="6219391" y="3816756"/>
            <a:chExt cx="356627" cy="334252"/>
          </a:xfrm>
        </p:grpSpPr>
        <p:sp>
          <p:nvSpPr>
            <p:cNvPr id="10427" name="Google Shape;10427;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8" name="Google Shape;10428;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9" name="Google Shape;10429;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0" name="Google Shape;10430;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1" name="Google Shape;10431;p64"/>
          <p:cNvGrpSpPr/>
          <p:nvPr/>
        </p:nvGrpSpPr>
        <p:grpSpPr>
          <a:xfrm>
            <a:off x="7704901" y="5102630"/>
            <a:ext cx="465403" cy="417407"/>
            <a:chOff x="5778676" y="3826972"/>
            <a:chExt cx="349052" cy="313055"/>
          </a:xfrm>
        </p:grpSpPr>
        <p:sp>
          <p:nvSpPr>
            <p:cNvPr id="10432" name="Google Shape;10432;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4" name="Google Shape;10434;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5" name="Google Shape;10435;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6" name="Google Shape;10436;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7" name="Google Shape;10437;p64"/>
          <p:cNvGrpSpPr/>
          <p:nvPr/>
        </p:nvGrpSpPr>
        <p:grpSpPr>
          <a:xfrm>
            <a:off x="7141046" y="5112730"/>
            <a:ext cx="398692" cy="397207"/>
            <a:chOff x="5355784" y="3834547"/>
            <a:chExt cx="299019" cy="297905"/>
          </a:xfrm>
        </p:grpSpPr>
        <p:sp>
          <p:nvSpPr>
            <p:cNvPr id="10438" name="Google Shape;10438;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9" name="Google Shape;10439;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0" name="Google Shape;10440;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1" name="Google Shape;10441;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2" name="Google Shape;10442;p64"/>
          <p:cNvGrpSpPr/>
          <p:nvPr/>
        </p:nvGrpSpPr>
        <p:grpSpPr>
          <a:xfrm>
            <a:off x="10715273" y="5076362"/>
            <a:ext cx="389568" cy="471980"/>
            <a:chOff x="8036455" y="3807271"/>
            <a:chExt cx="292176" cy="353985"/>
          </a:xfrm>
        </p:grpSpPr>
        <p:sp>
          <p:nvSpPr>
            <p:cNvPr id="10443" name="Google Shape;10443;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4" name="Google Shape;10444;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5" name="Google Shape;10445;p64"/>
          <p:cNvGrpSpPr/>
          <p:nvPr/>
        </p:nvGrpSpPr>
        <p:grpSpPr>
          <a:xfrm>
            <a:off x="6499870" y="5078399"/>
            <a:ext cx="460820" cy="467780"/>
            <a:chOff x="4874902" y="3808799"/>
            <a:chExt cx="345615" cy="350835"/>
          </a:xfrm>
        </p:grpSpPr>
        <p:sp>
          <p:nvSpPr>
            <p:cNvPr id="10446" name="Google Shape;10446;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7" name="Google Shape;10447;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8" name="Google Shape;10448;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9" name="Google Shape;10449;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0" name="Google Shape;10450;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1" name="Google Shape;10451;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2" name="Google Shape;10452;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5" name="Google Shape;10455;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6" name="Google Shape;10456;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7" name="Google Shape;10457;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8" name="Google Shape;10458;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9" name="Google Shape;10459;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0" name="Google Shape;10460;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1" name="Google Shape;10461;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2" name="Google Shape;10462;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466"/>
        <p:cNvGrpSpPr/>
        <p:nvPr/>
      </p:nvGrpSpPr>
      <p:grpSpPr>
        <a:xfrm>
          <a:off x="0" y="0"/>
          <a:ext cx="0" cy="0"/>
          <a:chOff x="0" y="0"/>
          <a:chExt cx="0" cy="0"/>
        </a:xfrm>
      </p:grpSpPr>
      <p:sp>
        <p:nvSpPr>
          <p:cNvPr id="10467" name="Google Shape;10467;p65"/>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68" name="Google Shape;10468;p65"/>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69" name="Google Shape;10469;p65"/>
          <p:cNvGrpSpPr/>
          <p:nvPr/>
        </p:nvGrpSpPr>
        <p:grpSpPr>
          <a:xfrm>
            <a:off x="3605340" y="5678375"/>
            <a:ext cx="456192" cy="483605"/>
            <a:chOff x="2704005" y="4258781"/>
            <a:chExt cx="342144" cy="362704"/>
          </a:xfrm>
        </p:grpSpPr>
        <p:sp>
          <p:nvSpPr>
            <p:cNvPr id="10470" name="Google Shape;10470;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1" name="Google Shape;10471;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2" name="Google Shape;10472;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3" name="Google Shape;10473;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6" name="Google Shape;10476;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77" name="Google Shape;10477;p65"/>
          <p:cNvGrpSpPr/>
          <p:nvPr/>
        </p:nvGrpSpPr>
        <p:grpSpPr>
          <a:xfrm>
            <a:off x="2876617" y="5677995"/>
            <a:ext cx="463247" cy="484493"/>
            <a:chOff x="2157462" y="4258496"/>
            <a:chExt cx="347435" cy="363370"/>
          </a:xfrm>
        </p:grpSpPr>
        <p:sp>
          <p:nvSpPr>
            <p:cNvPr id="10478" name="Google Shape;10478;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9" name="Google Shape;10479;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0" name="Google Shape;10480;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1" name="Google Shape;10481;p65"/>
          <p:cNvGrpSpPr/>
          <p:nvPr/>
        </p:nvGrpSpPr>
        <p:grpSpPr>
          <a:xfrm>
            <a:off x="5347951" y="5018376"/>
            <a:ext cx="458220" cy="484281"/>
            <a:chOff x="4010963" y="3763781"/>
            <a:chExt cx="343665" cy="363211"/>
          </a:xfrm>
        </p:grpSpPr>
        <p:sp>
          <p:nvSpPr>
            <p:cNvPr id="10482" name="Google Shape;10482;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3" name="Google Shape;10483;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4" name="Google Shape;10484;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5" name="Google Shape;10485;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7" name="Google Shape;10487;p65"/>
          <p:cNvGrpSpPr/>
          <p:nvPr/>
        </p:nvGrpSpPr>
        <p:grpSpPr>
          <a:xfrm>
            <a:off x="2952057" y="5080679"/>
            <a:ext cx="490871" cy="414924"/>
            <a:chOff x="2214042" y="3810509"/>
            <a:chExt cx="368153" cy="311193"/>
          </a:xfrm>
        </p:grpSpPr>
        <p:sp>
          <p:nvSpPr>
            <p:cNvPr id="10488" name="Google Shape;10488;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9" name="Google Shape;10489;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0" name="Google Shape;10490;p65"/>
          <p:cNvGrpSpPr/>
          <p:nvPr/>
        </p:nvGrpSpPr>
        <p:grpSpPr>
          <a:xfrm>
            <a:off x="2358585" y="5042959"/>
            <a:ext cx="490407" cy="490364"/>
            <a:chOff x="1768938" y="3782219"/>
            <a:chExt cx="367805" cy="367773"/>
          </a:xfrm>
        </p:grpSpPr>
        <p:sp>
          <p:nvSpPr>
            <p:cNvPr id="10491" name="Google Shape;10491;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2" name="Google Shape;10492;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3" name="Google Shape;10493;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4" name="Google Shape;10494;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5" name="Google Shape;10495;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6" name="Google Shape;10496;p65"/>
          <p:cNvGrpSpPr/>
          <p:nvPr/>
        </p:nvGrpSpPr>
        <p:grpSpPr>
          <a:xfrm>
            <a:off x="3575180" y="5064586"/>
            <a:ext cx="434059" cy="436551"/>
            <a:chOff x="2681385" y="3798439"/>
            <a:chExt cx="325544" cy="327413"/>
          </a:xfrm>
        </p:grpSpPr>
        <p:sp>
          <p:nvSpPr>
            <p:cNvPr id="10497" name="Google Shape;10497;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0" name="Google Shape;10500;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1" name="Google Shape;10501;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2" name="Google Shape;10502;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3" name="Google Shape;10503;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04" name="Google Shape;10504;p65"/>
          <p:cNvGrpSpPr/>
          <p:nvPr/>
        </p:nvGrpSpPr>
        <p:grpSpPr>
          <a:xfrm>
            <a:off x="8325237" y="5684670"/>
            <a:ext cx="365672" cy="467765"/>
            <a:chOff x="6243928" y="4263502"/>
            <a:chExt cx="274254" cy="350824"/>
          </a:xfrm>
        </p:grpSpPr>
        <p:sp>
          <p:nvSpPr>
            <p:cNvPr id="10505" name="Google Shape;10505;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6" name="Google Shape;10506;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7" name="Google Shape;10507;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8" name="Google Shape;10508;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9" name="Google Shape;10509;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2" name="Google Shape;10512;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3" name="Google Shape;10513;p65"/>
          <p:cNvGrpSpPr/>
          <p:nvPr/>
        </p:nvGrpSpPr>
        <p:grpSpPr>
          <a:xfrm>
            <a:off x="4747468" y="5017785"/>
            <a:ext cx="469793" cy="484873"/>
            <a:chOff x="3560600" y="3763338"/>
            <a:chExt cx="352345" cy="363655"/>
          </a:xfrm>
        </p:grpSpPr>
        <p:sp>
          <p:nvSpPr>
            <p:cNvPr id="10514" name="Google Shape;10514;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5" name="Google Shape;10515;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6" name="Google Shape;10516;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7" name="Google Shape;10517;p65"/>
          <p:cNvGrpSpPr/>
          <p:nvPr/>
        </p:nvGrpSpPr>
        <p:grpSpPr>
          <a:xfrm>
            <a:off x="7720742" y="5681670"/>
            <a:ext cx="372684" cy="474777"/>
            <a:chOff x="5790556" y="4261252"/>
            <a:chExt cx="279513" cy="356083"/>
          </a:xfrm>
        </p:grpSpPr>
        <p:sp>
          <p:nvSpPr>
            <p:cNvPr id="10518" name="Google Shape;10518;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9" name="Google Shape;10519;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0" name="Google Shape;10520;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1" name="Google Shape;10521;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4" name="Google Shape;10524;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25" name="Google Shape;10525;p65"/>
          <p:cNvGrpSpPr/>
          <p:nvPr/>
        </p:nvGrpSpPr>
        <p:grpSpPr>
          <a:xfrm>
            <a:off x="7121778" y="5681670"/>
            <a:ext cx="371669" cy="475284"/>
            <a:chOff x="5341333" y="4261252"/>
            <a:chExt cx="278752" cy="356463"/>
          </a:xfrm>
        </p:grpSpPr>
        <p:sp>
          <p:nvSpPr>
            <p:cNvPr id="10526" name="Google Shape;10526;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7" name="Google Shape;10527;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1" name="Google Shape;10531;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2" name="Google Shape;10532;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533" name="Google Shape;10533;p65"/>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534" name="Google Shape;10534;p65"/>
          <p:cNvGrpSpPr/>
          <p:nvPr/>
        </p:nvGrpSpPr>
        <p:grpSpPr>
          <a:xfrm>
            <a:off x="4138195" y="5021435"/>
            <a:ext cx="480311" cy="483268"/>
            <a:chOff x="3107608" y="3763401"/>
            <a:chExt cx="360233" cy="362451"/>
          </a:xfrm>
        </p:grpSpPr>
        <p:sp>
          <p:nvSpPr>
            <p:cNvPr id="10535" name="Google Shape;10535;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6" name="Google Shape;10536;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7" name="Google Shape;10537;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38" name="Google Shape;10538;p65"/>
          <p:cNvGrpSpPr/>
          <p:nvPr/>
        </p:nvGrpSpPr>
        <p:grpSpPr>
          <a:xfrm>
            <a:off x="1185791" y="5068303"/>
            <a:ext cx="468780" cy="452940"/>
            <a:chOff x="889343" y="3801227"/>
            <a:chExt cx="351585" cy="339705"/>
          </a:xfrm>
        </p:grpSpPr>
        <p:sp>
          <p:nvSpPr>
            <p:cNvPr id="10539" name="Google Shape;10539;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0" name="Google Shape;10540;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1" name="Google Shape;10541;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2" name="Google Shape;10542;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3" name="Google Shape;10543;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4" name="Google Shape;10544;p65"/>
          <p:cNvGrpSpPr/>
          <p:nvPr/>
        </p:nvGrpSpPr>
        <p:grpSpPr>
          <a:xfrm>
            <a:off x="6528812" y="5681163"/>
            <a:ext cx="371712" cy="473764"/>
            <a:chOff x="4896609" y="4260872"/>
            <a:chExt cx="278784" cy="355323"/>
          </a:xfrm>
        </p:grpSpPr>
        <p:sp>
          <p:nvSpPr>
            <p:cNvPr id="10545" name="Google Shape;10545;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6" name="Google Shape;10546;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7" name="Google Shape;10547;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8" name="Google Shape;10548;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9" name="Google Shape;10549;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0" name="Google Shape;10550;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1" name="Google Shape;10551;p65"/>
          <p:cNvGrpSpPr/>
          <p:nvPr/>
        </p:nvGrpSpPr>
        <p:grpSpPr>
          <a:xfrm>
            <a:off x="10131251" y="5688175"/>
            <a:ext cx="347044" cy="461219"/>
            <a:chOff x="7598438" y="4266131"/>
            <a:chExt cx="260283" cy="345914"/>
          </a:xfrm>
        </p:grpSpPr>
        <p:sp>
          <p:nvSpPr>
            <p:cNvPr id="10552" name="Google Shape;10552;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3" name="Google Shape;10553;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4" name="Google Shape;10554;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5" name="Google Shape;10555;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6" name="Google Shape;10556;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7" name="Google Shape;10557;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8" name="Google Shape;10558;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9" name="Google Shape;10559;p65"/>
          <p:cNvGrpSpPr/>
          <p:nvPr/>
        </p:nvGrpSpPr>
        <p:grpSpPr>
          <a:xfrm>
            <a:off x="2356092" y="4480196"/>
            <a:ext cx="381765" cy="464217"/>
            <a:chOff x="1767069" y="3360146"/>
            <a:chExt cx="286324" cy="348163"/>
          </a:xfrm>
        </p:grpSpPr>
        <p:sp>
          <p:nvSpPr>
            <p:cNvPr id="10560" name="Google Shape;10560;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1" name="Google Shape;10561;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2" name="Google Shape;10562;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3" name="Google Shape;10563;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4" name="Google Shape;10564;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5" name="Google Shape;10565;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6" name="Google Shape;10566;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67" name="Google Shape;10567;p65"/>
          <p:cNvGrpSpPr/>
          <p:nvPr/>
        </p:nvGrpSpPr>
        <p:grpSpPr>
          <a:xfrm>
            <a:off x="9533259" y="5688175"/>
            <a:ext cx="347044" cy="461219"/>
            <a:chOff x="7149944" y="4266131"/>
            <a:chExt cx="260283" cy="345914"/>
          </a:xfrm>
        </p:grpSpPr>
        <p:sp>
          <p:nvSpPr>
            <p:cNvPr id="10568" name="Google Shape;10568;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9" name="Google Shape;10569;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0" name="Google Shape;10570;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1" name="Google Shape;10571;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2" name="Google Shape;10572;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3" name="Google Shape;10573;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4" name="Google Shape;10574;p65"/>
          <p:cNvGrpSpPr/>
          <p:nvPr/>
        </p:nvGrpSpPr>
        <p:grpSpPr>
          <a:xfrm>
            <a:off x="8926735" y="5679135"/>
            <a:ext cx="360139" cy="480311"/>
            <a:chOff x="6695051" y="4259351"/>
            <a:chExt cx="270104" cy="360233"/>
          </a:xfrm>
        </p:grpSpPr>
        <p:sp>
          <p:nvSpPr>
            <p:cNvPr id="10575" name="Google Shape;10575;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6" name="Google Shape;10576;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7" name="Google Shape;10577;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8" name="Google Shape;10578;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9" name="Google Shape;10579;p65"/>
          <p:cNvGrpSpPr/>
          <p:nvPr/>
        </p:nvGrpSpPr>
        <p:grpSpPr>
          <a:xfrm>
            <a:off x="10730215" y="5676601"/>
            <a:ext cx="369684" cy="483352"/>
            <a:chOff x="8047661" y="4257451"/>
            <a:chExt cx="277263" cy="362514"/>
          </a:xfrm>
        </p:grpSpPr>
        <p:sp>
          <p:nvSpPr>
            <p:cNvPr id="10580" name="Google Shape;10580;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1" name="Google Shape;10581;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2" name="Google Shape;10582;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84" name="Google Shape;10584;p65"/>
          <p:cNvGrpSpPr/>
          <p:nvPr/>
        </p:nvGrpSpPr>
        <p:grpSpPr>
          <a:xfrm>
            <a:off x="8330771" y="5045958"/>
            <a:ext cx="369684" cy="474820"/>
            <a:chOff x="6248078" y="3784468"/>
            <a:chExt cx="277263" cy="356115"/>
          </a:xfrm>
        </p:grpSpPr>
        <p:sp>
          <p:nvSpPr>
            <p:cNvPr id="10585" name="Google Shape;10585;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6" name="Google Shape;10586;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7" name="Google Shape;10587;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8" name="Google Shape;10588;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9" name="Google Shape;10589;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0" name="Google Shape;10590;p65"/>
          <p:cNvGrpSpPr/>
          <p:nvPr/>
        </p:nvGrpSpPr>
        <p:grpSpPr>
          <a:xfrm>
            <a:off x="7734300" y="5047985"/>
            <a:ext cx="370192" cy="472792"/>
            <a:chOff x="5800725" y="3785989"/>
            <a:chExt cx="277644" cy="354594"/>
          </a:xfrm>
        </p:grpSpPr>
        <p:sp>
          <p:nvSpPr>
            <p:cNvPr id="10591" name="Google Shape;10591;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3" name="Google Shape;10593;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4" name="Google Shape;10594;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6" name="Google Shape;10596;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8" name="Google Shape;10598;p65"/>
          <p:cNvGrpSpPr/>
          <p:nvPr/>
        </p:nvGrpSpPr>
        <p:grpSpPr>
          <a:xfrm>
            <a:off x="2941497" y="4480998"/>
            <a:ext cx="410911" cy="463415"/>
            <a:chOff x="2206122" y="3360748"/>
            <a:chExt cx="308183" cy="347561"/>
          </a:xfrm>
        </p:grpSpPr>
        <p:sp>
          <p:nvSpPr>
            <p:cNvPr id="10599" name="Google Shape;10599;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0" name="Google Shape;10600;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1" name="Google Shape;10601;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2" name="Google Shape;10602;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3" name="Google Shape;10603;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04" name="Google Shape;10604;p65"/>
          <p:cNvGrpSpPr/>
          <p:nvPr/>
        </p:nvGrpSpPr>
        <p:grpSpPr>
          <a:xfrm>
            <a:off x="7137871" y="5047479"/>
            <a:ext cx="370656" cy="473299"/>
            <a:chOff x="5353403" y="3785609"/>
            <a:chExt cx="277992" cy="354974"/>
          </a:xfrm>
        </p:grpSpPr>
        <p:sp>
          <p:nvSpPr>
            <p:cNvPr id="10605" name="Google Shape;10605;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6" name="Google Shape;10606;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7" name="Google Shape;10607;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8" name="Google Shape;10608;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9" name="Google Shape;10609;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0" name="Google Shape;10610;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1" name="Google Shape;10611;p65"/>
          <p:cNvGrpSpPr/>
          <p:nvPr/>
        </p:nvGrpSpPr>
        <p:grpSpPr>
          <a:xfrm>
            <a:off x="6528305" y="5047985"/>
            <a:ext cx="371712" cy="472792"/>
            <a:chOff x="4896229" y="3785989"/>
            <a:chExt cx="278784" cy="354594"/>
          </a:xfrm>
        </p:grpSpPr>
        <p:sp>
          <p:nvSpPr>
            <p:cNvPr id="10612" name="Google Shape;10612;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3" name="Google Shape;10613;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4" name="Google Shape;10614;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5" name="Google Shape;10615;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6" name="Google Shape;10616;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8" name="Google Shape;10618;p65"/>
          <p:cNvGrpSpPr/>
          <p:nvPr/>
        </p:nvGrpSpPr>
        <p:grpSpPr>
          <a:xfrm>
            <a:off x="10123183" y="5050477"/>
            <a:ext cx="365165" cy="468272"/>
            <a:chOff x="7592387" y="3787858"/>
            <a:chExt cx="273874" cy="351204"/>
          </a:xfrm>
        </p:grpSpPr>
        <p:sp>
          <p:nvSpPr>
            <p:cNvPr id="10619" name="Google Shape;10619;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0" name="Google Shape;10620;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1" name="Google Shape;10621;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2" name="Google Shape;10622;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23" name="Google Shape;10623;p65"/>
          <p:cNvGrpSpPr/>
          <p:nvPr/>
        </p:nvGrpSpPr>
        <p:grpSpPr>
          <a:xfrm>
            <a:off x="9527725" y="5050477"/>
            <a:ext cx="365672" cy="467259"/>
            <a:chOff x="7145794" y="3787858"/>
            <a:chExt cx="274254" cy="350444"/>
          </a:xfrm>
        </p:grpSpPr>
        <p:sp>
          <p:nvSpPr>
            <p:cNvPr id="10624" name="Google Shape;10624;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5" name="Google Shape;10625;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6" name="Google Shape;10626;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7" name="Google Shape;10627;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8" name="Google Shape;10628;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9" name="Google Shape;10629;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0" name="Google Shape;10630;p65"/>
          <p:cNvGrpSpPr/>
          <p:nvPr/>
        </p:nvGrpSpPr>
        <p:grpSpPr>
          <a:xfrm>
            <a:off x="10738747" y="5049464"/>
            <a:ext cx="355112" cy="471779"/>
            <a:chOff x="8054060" y="3787098"/>
            <a:chExt cx="266334" cy="353834"/>
          </a:xfrm>
        </p:grpSpPr>
        <p:sp>
          <p:nvSpPr>
            <p:cNvPr id="10631" name="Google Shape;10631;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2" name="Google Shape;10632;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3" name="Google Shape;10633;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4" name="Google Shape;10634;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5" name="Google Shape;10635;p65"/>
          <p:cNvGrpSpPr/>
          <p:nvPr/>
        </p:nvGrpSpPr>
        <p:grpSpPr>
          <a:xfrm>
            <a:off x="8936281" y="5043465"/>
            <a:ext cx="360139" cy="482339"/>
            <a:chOff x="6702211" y="3782599"/>
            <a:chExt cx="270104" cy="361754"/>
          </a:xfrm>
        </p:grpSpPr>
        <p:sp>
          <p:nvSpPr>
            <p:cNvPr id="10636" name="Google Shape;10636;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7" name="Google Shape;10637;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8" name="Google Shape;10638;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0" name="Google Shape;10640;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1" name="Google Shape;10641;p65"/>
          <p:cNvGrpSpPr/>
          <p:nvPr/>
        </p:nvGrpSpPr>
        <p:grpSpPr>
          <a:xfrm>
            <a:off x="4689181" y="4584969"/>
            <a:ext cx="522472" cy="359896"/>
            <a:chOff x="3516850" y="3406526"/>
            <a:chExt cx="369674" cy="254644"/>
          </a:xfrm>
        </p:grpSpPr>
        <p:sp>
          <p:nvSpPr>
            <p:cNvPr id="10642" name="Google Shape;10642;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3" name="Google Shape;10643;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4" name="Google Shape;10644;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6" name="Google Shape;10646;p65"/>
          <p:cNvGrpSpPr/>
          <p:nvPr/>
        </p:nvGrpSpPr>
        <p:grpSpPr>
          <a:xfrm>
            <a:off x="1747540" y="4480703"/>
            <a:ext cx="408419" cy="463204"/>
            <a:chOff x="1310655" y="3360527"/>
            <a:chExt cx="306314" cy="347403"/>
          </a:xfrm>
        </p:grpSpPr>
        <p:sp>
          <p:nvSpPr>
            <p:cNvPr id="10647" name="Google Shape;10647;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8" name="Google Shape;10648;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9" name="Google Shape;10649;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0" name="Google Shape;10650;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1" name="Google Shape;10651;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52" name="Google Shape;10652;p65"/>
          <p:cNvGrpSpPr/>
          <p:nvPr/>
        </p:nvGrpSpPr>
        <p:grpSpPr>
          <a:xfrm>
            <a:off x="4159571" y="4480195"/>
            <a:ext cx="359124" cy="464724"/>
            <a:chOff x="3119678" y="3360146"/>
            <a:chExt cx="269343" cy="348543"/>
          </a:xfrm>
        </p:grpSpPr>
        <p:sp>
          <p:nvSpPr>
            <p:cNvPr id="10653" name="Google Shape;10653;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4" name="Google Shape;10654;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5" name="Google Shape;10655;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6" name="Google Shape;10656;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7" name="Google Shape;10657;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8" name="Google Shape;10658;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9" name="Google Shape;10659;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0" name="Google Shape;10660;p65"/>
          <p:cNvGrpSpPr/>
          <p:nvPr/>
        </p:nvGrpSpPr>
        <p:grpSpPr>
          <a:xfrm>
            <a:off x="5289618" y="4475930"/>
            <a:ext cx="490913" cy="473004"/>
            <a:chOff x="3967213" y="3356947"/>
            <a:chExt cx="368185" cy="354753"/>
          </a:xfrm>
        </p:grpSpPr>
        <p:sp>
          <p:nvSpPr>
            <p:cNvPr id="10661" name="Google Shape;10661;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2" name="Google Shape;10662;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5" name="Google Shape;10665;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6" name="Google Shape;10666;p65"/>
          <p:cNvGrpSpPr/>
          <p:nvPr/>
        </p:nvGrpSpPr>
        <p:grpSpPr>
          <a:xfrm>
            <a:off x="1161673" y="4480196"/>
            <a:ext cx="380244" cy="462697"/>
            <a:chOff x="871254" y="3360146"/>
            <a:chExt cx="285183" cy="347023"/>
          </a:xfrm>
        </p:grpSpPr>
        <p:sp>
          <p:nvSpPr>
            <p:cNvPr id="10667" name="Google Shape;10667;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8" name="Google Shape;10668;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9" name="Google Shape;10669;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0" name="Google Shape;10670;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1" name="Google Shape;10671;p65"/>
          <p:cNvGrpSpPr/>
          <p:nvPr/>
        </p:nvGrpSpPr>
        <p:grpSpPr>
          <a:xfrm>
            <a:off x="3553554" y="4480195"/>
            <a:ext cx="375725" cy="466245"/>
            <a:chOff x="2665165" y="3360146"/>
            <a:chExt cx="281794" cy="349684"/>
          </a:xfrm>
        </p:grpSpPr>
        <p:sp>
          <p:nvSpPr>
            <p:cNvPr id="10672" name="Google Shape;10672;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3" name="Google Shape;10673;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4" name="Google Shape;10674;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5" name="Google Shape;10675;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6" name="Google Shape;10676;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7" name="Google Shape;10677;p65"/>
          <p:cNvGrpSpPr/>
          <p:nvPr/>
        </p:nvGrpSpPr>
        <p:grpSpPr>
          <a:xfrm>
            <a:off x="9541793" y="4463595"/>
            <a:ext cx="352620" cy="470765"/>
            <a:chOff x="7156344" y="3347696"/>
            <a:chExt cx="264465" cy="353074"/>
          </a:xfrm>
        </p:grpSpPr>
        <p:sp>
          <p:nvSpPr>
            <p:cNvPr id="10678" name="Google Shape;10678;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9" name="Google Shape;10679;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0" name="Google Shape;10680;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1" name="Google Shape;10681;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2" name="Google Shape;10682;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3" name="Google Shape;10683;p65"/>
          <p:cNvGrpSpPr/>
          <p:nvPr/>
        </p:nvGrpSpPr>
        <p:grpSpPr>
          <a:xfrm>
            <a:off x="8938310" y="4462582"/>
            <a:ext cx="353084" cy="470257"/>
            <a:chOff x="6703732" y="3346936"/>
            <a:chExt cx="264813" cy="352693"/>
          </a:xfrm>
        </p:grpSpPr>
        <p:sp>
          <p:nvSpPr>
            <p:cNvPr id="10684" name="Google Shape;10684;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5" name="Google Shape;10685;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6" name="Google Shape;10686;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7" name="Google Shape;10687;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8" name="Google Shape;10688;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9" name="Google Shape;10689;p65"/>
          <p:cNvGrpSpPr/>
          <p:nvPr/>
        </p:nvGrpSpPr>
        <p:grpSpPr>
          <a:xfrm>
            <a:off x="8336305" y="4462582"/>
            <a:ext cx="353591" cy="470257"/>
            <a:chOff x="6252228" y="3346936"/>
            <a:chExt cx="265193" cy="352693"/>
          </a:xfrm>
        </p:grpSpPr>
        <p:sp>
          <p:nvSpPr>
            <p:cNvPr id="10690" name="Google Shape;10690;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3" name="Google Shape;10693;p65"/>
          <p:cNvGrpSpPr/>
          <p:nvPr/>
        </p:nvGrpSpPr>
        <p:grpSpPr>
          <a:xfrm>
            <a:off x="7734807" y="4463595"/>
            <a:ext cx="353084" cy="469244"/>
            <a:chOff x="5801105" y="3347696"/>
            <a:chExt cx="264813" cy="351933"/>
          </a:xfrm>
        </p:grpSpPr>
        <p:sp>
          <p:nvSpPr>
            <p:cNvPr id="10694" name="Google Shape;10694;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6" name="Google Shape;10696;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7" name="Google Shape;10697;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8" name="Google Shape;10698;p65"/>
          <p:cNvGrpSpPr/>
          <p:nvPr/>
        </p:nvGrpSpPr>
        <p:grpSpPr>
          <a:xfrm>
            <a:off x="7132337" y="4462582"/>
            <a:ext cx="354563" cy="470257"/>
            <a:chOff x="5349253" y="3346936"/>
            <a:chExt cx="265922" cy="352693"/>
          </a:xfrm>
        </p:grpSpPr>
        <p:sp>
          <p:nvSpPr>
            <p:cNvPr id="10699" name="Google Shape;10699;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2" name="Google Shape;10702;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3" name="Google Shape;10703;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4" name="Google Shape;10704;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5" name="Google Shape;10705;p65"/>
          <p:cNvGrpSpPr/>
          <p:nvPr/>
        </p:nvGrpSpPr>
        <p:grpSpPr>
          <a:xfrm>
            <a:off x="6542879" y="4462582"/>
            <a:ext cx="353127" cy="472285"/>
            <a:chOff x="4907159" y="3346936"/>
            <a:chExt cx="264845" cy="354214"/>
          </a:xfrm>
        </p:grpSpPr>
        <p:sp>
          <p:nvSpPr>
            <p:cNvPr id="10706" name="Google Shape;10706;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7" name="Google Shape;10707;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8" name="Google Shape;10708;p65"/>
          <p:cNvGrpSpPr/>
          <p:nvPr/>
        </p:nvGrpSpPr>
        <p:grpSpPr>
          <a:xfrm>
            <a:off x="10731229" y="4445981"/>
            <a:ext cx="368671" cy="492899"/>
            <a:chOff x="8048421" y="3334486"/>
            <a:chExt cx="276503" cy="369674"/>
          </a:xfrm>
        </p:grpSpPr>
        <p:sp>
          <p:nvSpPr>
            <p:cNvPr id="10709" name="Google Shape;10709;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0" name="Google Shape;10710;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1" name="Google Shape;10711;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2" name="Google Shape;10712;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3" name="Google Shape;10713;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15" name="Google Shape;10715;p65"/>
          <p:cNvGrpSpPr/>
          <p:nvPr/>
        </p:nvGrpSpPr>
        <p:grpSpPr>
          <a:xfrm>
            <a:off x="10101050" y="4439940"/>
            <a:ext cx="393845" cy="502445"/>
            <a:chOff x="7575787" y="3329955"/>
            <a:chExt cx="295384" cy="376834"/>
          </a:xfrm>
        </p:grpSpPr>
        <p:sp>
          <p:nvSpPr>
            <p:cNvPr id="10716" name="Google Shape;10716;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7" name="Google Shape;10717;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8" name="Google Shape;10718;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9" name="Google Shape;10719;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0" name="Google Shape;10720;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1" name="Google Shape;10721;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22" name="Google Shape;10722;p65"/>
          <p:cNvGrpSpPr/>
          <p:nvPr/>
        </p:nvGrpSpPr>
        <p:grpSpPr>
          <a:xfrm>
            <a:off x="1152083" y="3846005"/>
            <a:ext cx="352112" cy="463711"/>
            <a:chOff x="864062" y="2884503"/>
            <a:chExt cx="264084" cy="347783"/>
          </a:xfrm>
        </p:grpSpPr>
        <p:sp>
          <p:nvSpPr>
            <p:cNvPr id="10723" name="Google Shape;10723;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4" name="Google Shape;10724;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5" name="Google Shape;10725;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6" name="Google Shape;10726;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7" name="Google Shape;10727;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8" name="Google Shape;10728;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9" name="Google Shape;10729;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2" name="Google Shape;10732;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33" name="Google Shape;10733;p65"/>
          <p:cNvGrpSpPr/>
          <p:nvPr/>
        </p:nvGrpSpPr>
        <p:grpSpPr>
          <a:xfrm>
            <a:off x="5304698" y="3846215"/>
            <a:ext cx="465273" cy="462021"/>
            <a:chOff x="3978523" y="2884661"/>
            <a:chExt cx="348955" cy="346516"/>
          </a:xfrm>
        </p:grpSpPr>
        <p:sp>
          <p:nvSpPr>
            <p:cNvPr id="10734" name="Google Shape;10734;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5" name="Google Shape;10735;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6" name="Google Shape;10736;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7" name="Google Shape;10737;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8" name="Google Shape;10738;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9" name="Google Shape;10739;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0" name="Google Shape;10740;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1" name="Google Shape;10741;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42" name="Google Shape;10742;p65"/>
          <p:cNvGrpSpPr/>
          <p:nvPr/>
        </p:nvGrpSpPr>
        <p:grpSpPr>
          <a:xfrm>
            <a:off x="4703707" y="3847017"/>
            <a:ext cx="463247" cy="460712"/>
            <a:chOff x="3527780" y="2885263"/>
            <a:chExt cx="347435" cy="345534"/>
          </a:xfrm>
        </p:grpSpPr>
        <p:sp>
          <p:nvSpPr>
            <p:cNvPr id="10743" name="Google Shape;10743;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4" name="Google Shape;10744;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5" name="Google Shape;10745;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6" name="Google Shape;10746;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7" name="Google Shape;10747;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0" name="Google Shape;10750;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1" name="Google Shape;10751;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2" name="Google Shape;10752;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3" name="Google Shape;10753;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4" name="Google Shape;10754;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5" name="Google Shape;10755;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6" name="Google Shape;10756;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7" name="Google Shape;10757;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9" name="Google Shape;10759;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0" name="Google Shape;10760;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1" name="Google Shape;10761;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3" name="Google Shape;10763;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4" name="Google Shape;10764;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5" name="Google Shape;10765;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66" name="Google Shape;10766;p65"/>
          <p:cNvGrpSpPr/>
          <p:nvPr/>
        </p:nvGrpSpPr>
        <p:grpSpPr>
          <a:xfrm>
            <a:off x="2986229" y="3846005"/>
            <a:ext cx="290737" cy="464724"/>
            <a:chOff x="2239671" y="2884503"/>
            <a:chExt cx="218053" cy="348543"/>
          </a:xfrm>
        </p:grpSpPr>
        <p:sp>
          <p:nvSpPr>
            <p:cNvPr id="10767" name="Google Shape;10767;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8" name="Google Shape;10768;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9" name="Google Shape;10769;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0" name="Google Shape;10770;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1" name="Google Shape;10771;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2" name="Google Shape;10772;p65"/>
          <p:cNvGrpSpPr/>
          <p:nvPr/>
        </p:nvGrpSpPr>
        <p:grpSpPr>
          <a:xfrm>
            <a:off x="3588740" y="3846004"/>
            <a:ext cx="286725" cy="465232"/>
            <a:chOff x="2691555" y="2884503"/>
            <a:chExt cx="215044" cy="348924"/>
          </a:xfrm>
        </p:grpSpPr>
        <p:sp>
          <p:nvSpPr>
            <p:cNvPr id="10773" name="Google Shape;10773;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4" name="Google Shape;10774;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5" name="Google Shape;10775;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6" name="Google Shape;10776;p65"/>
          <p:cNvGrpSpPr/>
          <p:nvPr/>
        </p:nvGrpSpPr>
        <p:grpSpPr>
          <a:xfrm>
            <a:off x="2360612" y="3846004"/>
            <a:ext cx="339525" cy="465104"/>
            <a:chOff x="1770459" y="2884503"/>
            <a:chExt cx="254644" cy="348828"/>
          </a:xfrm>
        </p:grpSpPr>
        <p:sp>
          <p:nvSpPr>
            <p:cNvPr id="10777" name="Google Shape;10777;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8" name="Google Shape;10778;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9" name="Google Shape;10779;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0" name="Google Shape;10780;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1" name="Google Shape;10781;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2" name="Google Shape;10782;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3" name="Google Shape;10783;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4" name="Google Shape;10784;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85" name="Google Shape;10785;p65"/>
          <p:cNvGrpSpPr/>
          <p:nvPr/>
        </p:nvGrpSpPr>
        <p:grpSpPr>
          <a:xfrm>
            <a:off x="1756622" y="3846511"/>
            <a:ext cx="344509" cy="464724"/>
            <a:chOff x="1317466" y="2884883"/>
            <a:chExt cx="258382" cy="348543"/>
          </a:xfrm>
        </p:grpSpPr>
        <p:sp>
          <p:nvSpPr>
            <p:cNvPr id="10786" name="Google Shape;10786;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7" name="Google Shape;10787;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8" name="Google Shape;10788;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9" name="Google Shape;10789;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0" name="Google Shape;10790;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1" name="Google Shape;10791;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3" name="Google Shape;10793;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4" name="Google Shape;10794;p65"/>
          <p:cNvGrpSpPr/>
          <p:nvPr/>
        </p:nvGrpSpPr>
        <p:grpSpPr>
          <a:xfrm>
            <a:off x="4161556" y="3846511"/>
            <a:ext cx="344552" cy="464724"/>
            <a:chOff x="3121167" y="2884883"/>
            <a:chExt cx="258414" cy="348543"/>
          </a:xfrm>
        </p:grpSpPr>
        <p:sp>
          <p:nvSpPr>
            <p:cNvPr id="10795" name="Google Shape;10795;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6" name="Google Shape;10796;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7" name="Google Shape;10797;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8" name="Google Shape;10798;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9" name="Google Shape;10799;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0" name="Google Shape;10800;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1" name="Google Shape;10801;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03" name="Google Shape;10803;p65"/>
          <p:cNvGrpSpPr/>
          <p:nvPr/>
        </p:nvGrpSpPr>
        <p:grpSpPr>
          <a:xfrm>
            <a:off x="6533332" y="3842794"/>
            <a:ext cx="361659" cy="462401"/>
            <a:chOff x="4899999" y="2882095"/>
            <a:chExt cx="271244" cy="346801"/>
          </a:xfrm>
        </p:grpSpPr>
        <p:sp>
          <p:nvSpPr>
            <p:cNvPr id="10804" name="Google Shape;10804;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0" name="Google Shape;10810;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1" name="Google Shape;10811;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2" name="Google Shape;10812;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3" name="Google Shape;10813;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4" name="Google Shape;10814;p65"/>
          <p:cNvGrpSpPr/>
          <p:nvPr/>
        </p:nvGrpSpPr>
        <p:grpSpPr>
          <a:xfrm>
            <a:off x="9550367" y="3841484"/>
            <a:ext cx="346031" cy="461725"/>
            <a:chOff x="7162775" y="2881113"/>
            <a:chExt cx="259523" cy="346294"/>
          </a:xfrm>
        </p:grpSpPr>
        <p:sp>
          <p:nvSpPr>
            <p:cNvPr id="10815" name="Google Shape;10815;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6" name="Google Shape;10816;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7" name="Google Shape;10817;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8" name="Google Shape;10818;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9" name="Google Shape;10819;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0" name="Google Shape;10820;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1" name="Google Shape;10821;p65"/>
          <p:cNvGrpSpPr/>
          <p:nvPr/>
        </p:nvGrpSpPr>
        <p:grpSpPr>
          <a:xfrm>
            <a:off x="8946335" y="3842457"/>
            <a:ext cx="348100" cy="463753"/>
            <a:chOff x="6709751" y="2881842"/>
            <a:chExt cx="261075" cy="347815"/>
          </a:xfrm>
        </p:grpSpPr>
        <p:sp>
          <p:nvSpPr>
            <p:cNvPr id="10822" name="Google Shape;10822;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3" name="Google Shape;10823;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4" name="Google Shape;10824;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7" name="Google Shape;10827;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8" name="Google Shape;10828;p65"/>
          <p:cNvGrpSpPr/>
          <p:nvPr/>
        </p:nvGrpSpPr>
        <p:grpSpPr>
          <a:xfrm>
            <a:off x="7742876" y="3841485"/>
            <a:ext cx="348057" cy="464217"/>
            <a:chOff x="5807156" y="2881113"/>
            <a:chExt cx="261043" cy="348163"/>
          </a:xfrm>
        </p:grpSpPr>
        <p:sp>
          <p:nvSpPr>
            <p:cNvPr id="10829" name="Google Shape;10829;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0" name="Google Shape;10830;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1" name="Google Shape;10831;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2" name="Google Shape;10832;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3" name="Google Shape;10833;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34" name="Google Shape;10834;p65"/>
          <p:cNvGrpSpPr/>
          <p:nvPr/>
        </p:nvGrpSpPr>
        <p:grpSpPr>
          <a:xfrm>
            <a:off x="7140871" y="3841991"/>
            <a:ext cx="349579" cy="462191"/>
            <a:chOff x="5355653" y="2881493"/>
            <a:chExt cx="262184" cy="346643"/>
          </a:xfrm>
        </p:grpSpPr>
        <p:sp>
          <p:nvSpPr>
            <p:cNvPr id="10835" name="Google Shape;10835;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6" name="Google Shape;10836;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7" name="Google Shape;10837;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8" name="Google Shape;10838;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9" name="Google Shape;10839;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0" name="Google Shape;10840;p65"/>
          <p:cNvGrpSpPr/>
          <p:nvPr/>
        </p:nvGrpSpPr>
        <p:grpSpPr>
          <a:xfrm>
            <a:off x="10741282" y="3842456"/>
            <a:ext cx="347044" cy="461219"/>
            <a:chOff x="8055961" y="2881842"/>
            <a:chExt cx="260283" cy="345914"/>
          </a:xfrm>
        </p:grpSpPr>
        <p:sp>
          <p:nvSpPr>
            <p:cNvPr id="10841" name="Google Shape;10841;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2" name="Google Shape;10842;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3" name="Google Shape;10843;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4" name="Google Shape;10844;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5" name="Google Shape;10845;p65"/>
          <p:cNvGrpSpPr/>
          <p:nvPr/>
        </p:nvGrpSpPr>
        <p:grpSpPr>
          <a:xfrm>
            <a:off x="10145825" y="3858550"/>
            <a:ext cx="353084" cy="470807"/>
            <a:chOff x="7609368" y="2893912"/>
            <a:chExt cx="264813" cy="353105"/>
          </a:xfrm>
        </p:grpSpPr>
        <p:sp>
          <p:nvSpPr>
            <p:cNvPr id="10846" name="Google Shape;10846;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7" name="Google Shape;10847;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8" name="Google Shape;10848;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9" name="Google Shape;10849;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0" name="Google Shape;10850;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2" name="Google Shape;10852;p65"/>
          <p:cNvGrpSpPr/>
          <p:nvPr/>
        </p:nvGrpSpPr>
        <p:grpSpPr>
          <a:xfrm>
            <a:off x="8331277" y="3826363"/>
            <a:ext cx="361152" cy="480860"/>
            <a:chOff x="6248458" y="2869772"/>
            <a:chExt cx="270864" cy="360645"/>
          </a:xfrm>
        </p:grpSpPr>
        <p:sp>
          <p:nvSpPr>
            <p:cNvPr id="10853" name="Google Shape;10853;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5" name="Google Shape;10855;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6" name="Google Shape;10856;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7" name="Google Shape;10857;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8" name="Google Shape;10858;p65"/>
          <p:cNvGrpSpPr/>
          <p:nvPr/>
        </p:nvGrpSpPr>
        <p:grpSpPr>
          <a:xfrm>
            <a:off x="4101238" y="3261065"/>
            <a:ext cx="484324" cy="400900"/>
            <a:chOff x="3075928" y="2445798"/>
            <a:chExt cx="363243" cy="300675"/>
          </a:xfrm>
        </p:grpSpPr>
        <p:sp>
          <p:nvSpPr>
            <p:cNvPr id="10859" name="Google Shape;10859;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0" name="Google Shape;10860;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1" name="Google Shape;10861;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2" name="Google Shape;10862;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3" name="Google Shape;10863;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4" name="Google Shape;10864;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5" name="Google Shape;10865;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6" name="Google Shape;10866;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7" name="Google Shape;10867;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8" name="Google Shape;10868;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9" name="Google Shape;10869;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0" name="Google Shape;10870;p65"/>
          <p:cNvGrpSpPr/>
          <p:nvPr/>
        </p:nvGrpSpPr>
        <p:grpSpPr>
          <a:xfrm>
            <a:off x="3510807" y="3242480"/>
            <a:ext cx="484324" cy="438113"/>
            <a:chOff x="2633105" y="2431859"/>
            <a:chExt cx="363243" cy="328585"/>
          </a:xfrm>
        </p:grpSpPr>
        <p:sp>
          <p:nvSpPr>
            <p:cNvPr id="10871" name="Google Shape;10871;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2" name="Google Shape;10872;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3" name="Google Shape;10873;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4" name="Google Shape;10874;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5" name="Google Shape;10875;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6" name="Google Shape;10876;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7" name="Google Shape;10877;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8" name="Google Shape;10878;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9" name="Google Shape;10879;p65"/>
          <p:cNvGrpSpPr/>
          <p:nvPr/>
        </p:nvGrpSpPr>
        <p:grpSpPr>
          <a:xfrm>
            <a:off x="2918856" y="3228413"/>
            <a:ext cx="487872" cy="466752"/>
            <a:chOff x="2189142" y="2421310"/>
            <a:chExt cx="365904" cy="350064"/>
          </a:xfrm>
        </p:grpSpPr>
        <p:sp>
          <p:nvSpPr>
            <p:cNvPr id="10880" name="Google Shape;10880;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1" name="Google Shape;10881;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2" name="Google Shape;10882;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3" name="Google Shape;10883;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4" name="Google Shape;10884;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5" name="Google Shape;10885;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6" name="Google Shape;10886;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7" name="Google Shape;10887;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8" name="Google Shape;10888;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89" name="Google Shape;10889;p65"/>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0" name="Google Shape;10890;p65"/>
          <p:cNvGrpSpPr/>
          <p:nvPr/>
        </p:nvGrpSpPr>
        <p:grpSpPr>
          <a:xfrm>
            <a:off x="5282565" y="3315090"/>
            <a:ext cx="485887" cy="294581"/>
            <a:chOff x="3961923" y="2486317"/>
            <a:chExt cx="364415" cy="220936"/>
          </a:xfrm>
        </p:grpSpPr>
        <p:sp>
          <p:nvSpPr>
            <p:cNvPr id="10891" name="Google Shape;10891;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3" name="Google Shape;10893;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4" name="Google Shape;10894;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95" name="Google Shape;10895;p65"/>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6" name="Google Shape;10896;p65"/>
          <p:cNvGrpSpPr/>
          <p:nvPr/>
        </p:nvGrpSpPr>
        <p:grpSpPr>
          <a:xfrm>
            <a:off x="1738502" y="3225836"/>
            <a:ext cx="484367" cy="472835"/>
            <a:chOff x="1303876" y="2419377"/>
            <a:chExt cx="363275" cy="354626"/>
          </a:xfrm>
        </p:grpSpPr>
        <p:sp>
          <p:nvSpPr>
            <p:cNvPr id="10897" name="Google Shape;10897;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8" name="Google Shape;10898;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9" name="Google Shape;10899;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2" name="Google Shape;10902;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3" name="Google Shape;10903;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4" name="Google Shape;10904;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05" name="Google Shape;10905;p65"/>
          <p:cNvGrpSpPr/>
          <p:nvPr/>
        </p:nvGrpSpPr>
        <p:grpSpPr>
          <a:xfrm>
            <a:off x="1148071" y="3219881"/>
            <a:ext cx="482845" cy="484831"/>
            <a:chOff x="861053" y="2414910"/>
            <a:chExt cx="362134" cy="363623"/>
          </a:xfrm>
        </p:grpSpPr>
        <p:sp>
          <p:nvSpPr>
            <p:cNvPr id="10906" name="Google Shape;10906;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7" name="Google Shape;10907;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8" name="Google Shape;10908;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9" name="Google Shape;10909;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0" name="Google Shape;10910;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1" name="Google Shape;10911;p65"/>
          <p:cNvGrpSpPr/>
          <p:nvPr/>
        </p:nvGrpSpPr>
        <p:grpSpPr>
          <a:xfrm>
            <a:off x="10125718" y="3220346"/>
            <a:ext cx="372684" cy="474313"/>
            <a:chOff x="7594288" y="2415259"/>
            <a:chExt cx="279513" cy="355735"/>
          </a:xfrm>
        </p:grpSpPr>
        <p:sp>
          <p:nvSpPr>
            <p:cNvPr id="10912" name="Google Shape;10912;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3" name="Google Shape;10913;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4" name="Google Shape;10914;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5" name="Google Shape;10915;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6" name="Google Shape;10916;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7" name="Google Shape;10917;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8" name="Google Shape;10918;p65"/>
          <p:cNvGrpSpPr/>
          <p:nvPr/>
        </p:nvGrpSpPr>
        <p:grpSpPr>
          <a:xfrm>
            <a:off x="9527725" y="3220853"/>
            <a:ext cx="371712" cy="474313"/>
            <a:chOff x="7145794" y="2415639"/>
            <a:chExt cx="278784" cy="355735"/>
          </a:xfrm>
        </p:grpSpPr>
        <p:sp>
          <p:nvSpPr>
            <p:cNvPr id="10919" name="Google Shape;10919;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0" name="Google Shape;10920;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1" name="Google Shape;10921;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2" name="Google Shape;10922;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3" name="Google Shape;10923;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4" name="Google Shape;10924;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5" name="Google Shape;10925;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6" name="Google Shape;10926;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7" name="Google Shape;10927;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29" name="Google Shape;10929;p65"/>
          <p:cNvGrpSpPr/>
          <p:nvPr/>
        </p:nvGrpSpPr>
        <p:grpSpPr>
          <a:xfrm>
            <a:off x="8931255" y="3219373"/>
            <a:ext cx="370192" cy="477312"/>
            <a:chOff x="6698441" y="2414530"/>
            <a:chExt cx="277644" cy="357984"/>
          </a:xfrm>
        </p:grpSpPr>
        <p:sp>
          <p:nvSpPr>
            <p:cNvPr id="10930" name="Google Shape;10930;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5" name="Google Shape;10935;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36" name="Google Shape;10936;p65"/>
          <p:cNvGrpSpPr/>
          <p:nvPr/>
        </p:nvGrpSpPr>
        <p:grpSpPr>
          <a:xfrm>
            <a:off x="6530334" y="3220853"/>
            <a:ext cx="372684" cy="476340"/>
            <a:chOff x="4897750" y="2415639"/>
            <a:chExt cx="279513" cy="357255"/>
          </a:xfrm>
        </p:grpSpPr>
        <p:sp>
          <p:nvSpPr>
            <p:cNvPr id="10937" name="Google Shape;10937;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8" name="Google Shape;10938;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9" name="Google Shape;10939;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0" name="Google Shape;10940;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1" name="Google Shape;10941;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2" name="Google Shape;10942;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3" name="Google Shape;10943;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4" name="Google Shape;10944;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45" name="Google Shape;10945;p65"/>
          <p:cNvGrpSpPr/>
          <p:nvPr/>
        </p:nvGrpSpPr>
        <p:grpSpPr>
          <a:xfrm>
            <a:off x="7749422" y="3221359"/>
            <a:ext cx="353084" cy="471272"/>
            <a:chOff x="5812066" y="2416019"/>
            <a:chExt cx="264813" cy="353454"/>
          </a:xfrm>
        </p:grpSpPr>
        <p:sp>
          <p:nvSpPr>
            <p:cNvPr id="10946" name="Google Shape;10946;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7" name="Google Shape;10947;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8" name="Google Shape;10948;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9" name="Google Shape;10949;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0" name="Google Shape;10950;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1" name="Google Shape;10951;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2" name="Google Shape;10952;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53" name="Google Shape;10953;p65"/>
          <p:cNvGrpSpPr/>
          <p:nvPr/>
        </p:nvGrpSpPr>
        <p:grpSpPr>
          <a:xfrm>
            <a:off x="10739761" y="3221865"/>
            <a:ext cx="352577" cy="471272"/>
            <a:chOff x="8054820" y="2416399"/>
            <a:chExt cx="264433" cy="353454"/>
          </a:xfrm>
        </p:grpSpPr>
        <p:sp>
          <p:nvSpPr>
            <p:cNvPr id="10954" name="Google Shape;10954;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5" name="Google Shape;10955;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6" name="Google Shape;10956;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7" name="Google Shape;10957;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8" name="Google Shape;10958;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9" name="Google Shape;10959;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0" name="Google Shape;10960;p65"/>
          <p:cNvGrpSpPr/>
          <p:nvPr/>
        </p:nvGrpSpPr>
        <p:grpSpPr>
          <a:xfrm>
            <a:off x="7141884" y="3217853"/>
            <a:ext cx="361616" cy="481832"/>
            <a:chOff x="5356413" y="2413390"/>
            <a:chExt cx="271212" cy="361374"/>
          </a:xfrm>
        </p:grpSpPr>
        <p:sp>
          <p:nvSpPr>
            <p:cNvPr id="10961" name="Google Shape;10961;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2" name="Google Shape;10962;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3" name="Google Shape;10963;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4" name="Google Shape;10964;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5" name="Google Shape;10965;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6" name="Google Shape;10966;p65"/>
          <p:cNvGrpSpPr/>
          <p:nvPr/>
        </p:nvGrpSpPr>
        <p:grpSpPr>
          <a:xfrm>
            <a:off x="8340317" y="3216332"/>
            <a:ext cx="361659" cy="481325"/>
            <a:chOff x="6255238" y="2412249"/>
            <a:chExt cx="271244" cy="360994"/>
          </a:xfrm>
        </p:grpSpPr>
        <p:sp>
          <p:nvSpPr>
            <p:cNvPr id="10967" name="Google Shape;10967;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8" name="Google Shape;10968;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9" name="Google Shape;10969;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0" name="Google Shape;10970;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1" name="Google Shape;10971;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5"/>
          <p:cNvGrpSpPr/>
          <p:nvPr/>
        </p:nvGrpSpPr>
        <p:grpSpPr>
          <a:xfrm>
            <a:off x="2913830" y="2610399"/>
            <a:ext cx="488885" cy="489308"/>
            <a:chOff x="2185372" y="1957799"/>
            <a:chExt cx="366664" cy="366981"/>
          </a:xfrm>
        </p:grpSpPr>
        <p:sp>
          <p:nvSpPr>
            <p:cNvPr id="10974" name="Google Shape;10974;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5" name="Google Shape;10975;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6" name="Google Shape;10976;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7" name="Google Shape;10977;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0" name="Google Shape;10980;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1" name="Google Shape;10981;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2" name="Google Shape;10982;p65"/>
          <p:cNvGrpSpPr/>
          <p:nvPr/>
        </p:nvGrpSpPr>
        <p:grpSpPr>
          <a:xfrm>
            <a:off x="2316344" y="2651162"/>
            <a:ext cx="494419" cy="409812"/>
            <a:chOff x="1737258" y="1988371"/>
            <a:chExt cx="370814" cy="307359"/>
          </a:xfrm>
        </p:grpSpPr>
        <p:sp>
          <p:nvSpPr>
            <p:cNvPr id="10983" name="Google Shape;10983;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4" name="Google Shape;10984;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5" name="Google Shape;10985;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6" name="Google Shape;10986;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7" name="Google Shape;10987;p65"/>
          <p:cNvGrpSpPr/>
          <p:nvPr/>
        </p:nvGrpSpPr>
        <p:grpSpPr>
          <a:xfrm>
            <a:off x="1131977" y="2652681"/>
            <a:ext cx="492392" cy="405800"/>
            <a:chOff x="848983" y="1989511"/>
            <a:chExt cx="369294" cy="304350"/>
          </a:xfrm>
        </p:grpSpPr>
        <p:sp>
          <p:nvSpPr>
            <p:cNvPr id="10988" name="Google Shape;10988;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9" name="Google Shape;10989;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0" name="Google Shape;10990;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1" name="Google Shape;10991;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2" name="Google Shape;10992;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3" name="Google Shape;10993;p65"/>
          <p:cNvGrpSpPr/>
          <p:nvPr/>
        </p:nvGrpSpPr>
        <p:grpSpPr>
          <a:xfrm>
            <a:off x="4098703" y="2645036"/>
            <a:ext cx="507472" cy="418472"/>
            <a:chOff x="3074027" y="1983777"/>
            <a:chExt cx="380604" cy="313854"/>
          </a:xfrm>
        </p:grpSpPr>
        <p:sp>
          <p:nvSpPr>
            <p:cNvPr id="10994" name="Google Shape;10994;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5" name="Google Shape;10995;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6" name="Google Shape;10996;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8" name="Google Shape;10998;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9" name="Google Shape;10999;p65"/>
          <p:cNvGrpSpPr/>
          <p:nvPr/>
        </p:nvGrpSpPr>
        <p:grpSpPr>
          <a:xfrm>
            <a:off x="4696695" y="2634476"/>
            <a:ext cx="489351" cy="441704"/>
            <a:chOff x="3522521" y="1975857"/>
            <a:chExt cx="367013" cy="331278"/>
          </a:xfrm>
        </p:grpSpPr>
        <p:sp>
          <p:nvSpPr>
            <p:cNvPr id="11000" name="Google Shape;11000;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1" name="Google Shape;11001;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2" name="Google Shape;11002;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3" name="Google Shape;11003;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4" name="Google Shape;11004;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5" name="Google Shape;11005;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6" name="Google Shape;11006;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7" name="Google Shape;11007;p65"/>
          <p:cNvGrpSpPr/>
          <p:nvPr/>
        </p:nvGrpSpPr>
        <p:grpSpPr>
          <a:xfrm>
            <a:off x="3507766" y="2635955"/>
            <a:ext cx="490913" cy="440605"/>
            <a:chOff x="2630824" y="1976966"/>
            <a:chExt cx="368185" cy="330454"/>
          </a:xfrm>
        </p:grpSpPr>
        <p:sp>
          <p:nvSpPr>
            <p:cNvPr id="11008" name="Google Shape;11008;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9" name="Google Shape;11009;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0" name="Google Shape;11010;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1" name="Google Shape;11011;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2" name="Google Shape;11012;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3" name="Google Shape;11013;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4" name="Google Shape;11014;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5" name="Google Shape;11015;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16" name="Google Shape;11016;p65"/>
          <p:cNvGrpSpPr/>
          <p:nvPr/>
        </p:nvGrpSpPr>
        <p:grpSpPr>
          <a:xfrm>
            <a:off x="1724941" y="2621888"/>
            <a:ext cx="492392" cy="467259"/>
            <a:chOff x="1293706" y="1966416"/>
            <a:chExt cx="369294" cy="350444"/>
          </a:xfrm>
        </p:grpSpPr>
        <p:sp>
          <p:nvSpPr>
            <p:cNvPr id="11017" name="Google Shape;11017;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9" name="Google Shape;11019;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0" name="Google Shape;11020;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1" name="Google Shape;11021;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2" name="Google Shape;11022;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3" name="Google Shape;11023;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4" name="Google Shape;11024;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5" name="Google Shape;11025;p65"/>
          <p:cNvGrpSpPr/>
          <p:nvPr/>
        </p:nvGrpSpPr>
        <p:grpSpPr>
          <a:xfrm>
            <a:off x="5289618" y="2633970"/>
            <a:ext cx="490913" cy="442421"/>
            <a:chOff x="3967213" y="1975477"/>
            <a:chExt cx="368185" cy="331816"/>
          </a:xfrm>
        </p:grpSpPr>
        <p:sp>
          <p:nvSpPr>
            <p:cNvPr id="11026" name="Google Shape;11026;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7" name="Google Shape;11027;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8" name="Google Shape;11028;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9" name="Google Shape;11029;p65"/>
          <p:cNvGrpSpPr/>
          <p:nvPr/>
        </p:nvGrpSpPr>
        <p:grpSpPr>
          <a:xfrm>
            <a:off x="10730215" y="2625396"/>
            <a:ext cx="372176" cy="475833"/>
            <a:chOff x="8047661" y="1969046"/>
            <a:chExt cx="279132" cy="356875"/>
          </a:xfrm>
        </p:grpSpPr>
        <p:sp>
          <p:nvSpPr>
            <p:cNvPr id="11030" name="Google Shape;11030;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1" name="Google Shape;11031;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2" name="Google Shape;11032;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3" name="Google Shape;11033;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34" name="Google Shape;11034;p65"/>
          <p:cNvGrpSpPr/>
          <p:nvPr/>
        </p:nvGrpSpPr>
        <p:grpSpPr>
          <a:xfrm>
            <a:off x="10128210" y="2624212"/>
            <a:ext cx="372725" cy="477523"/>
            <a:chOff x="7596157" y="1968159"/>
            <a:chExt cx="279544" cy="358142"/>
          </a:xfrm>
        </p:grpSpPr>
        <p:sp>
          <p:nvSpPr>
            <p:cNvPr id="11035" name="Google Shape;11035;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6" name="Google Shape;11036;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7" name="Google Shape;11037;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0" name="Google Shape;11040;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1" name="Google Shape;11041;p65"/>
          <p:cNvGrpSpPr/>
          <p:nvPr/>
        </p:nvGrpSpPr>
        <p:grpSpPr>
          <a:xfrm>
            <a:off x="9529754" y="2625395"/>
            <a:ext cx="372684" cy="476848"/>
            <a:chOff x="7147315" y="1969046"/>
            <a:chExt cx="279513" cy="357636"/>
          </a:xfrm>
        </p:grpSpPr>
        <p:sp>
          <p:nvSpPr>
            <p:cNvPr id="11042" name="Google Shape;11042;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3" name="Google Shape;11043;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4" name="Google Shape;11044;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5" name="Google Shape;11045;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6" name="Google Shape;11046;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7" name="Google Shape;11047;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9" name="Google Shape;11049;p65"/>
          <p:cNvGrpSpPr/>
          <p:nvPr/>
        </p:nvGrpSpPr>
        <p:grpSpPr>
          <a:xfrm>
            <a:off x="8930242" y="2624423"/>
            <a:ext cx="373740" cy="478791"/>
            <a:chOff x="6697681" y="1968317"/>
            <a:chExt cx="280305" cy="359093"/>
          </a:xfrm>
        </p:grpSpPr>
        <p:sp>
          <p:nvSpPr>
            <p:cNvPr id="11050" name="Google Shape;11050;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1" name="Google Shape;11051;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2" name="Google Shape;11052;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3" name="Google Shape;11053;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4" name="Google Shape;11054;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5" name="Google Shape;11055;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6" name="Google Shape;11056;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57" name="Google Shape;11057;p65"/>
          <p:cNvGrpSpPr/>
          <p:nvPr/>
        </p:nvGrpSpPr>
        <p:grpSpPr>
          <a:xfrm>
            <a:off x="8331786" y="2623916"/>
            <a:ext cx="373697" cy="478325"/>
            <a:chOff x="6248839" y="1967937"/>
            <a:chExt cx="280273" cy="358744"/>
          </a:xfrm>
        </p:grpSpPr>
        <p:sp>
          <p:nvSpPr>
            <p:cNvPr id="11058" name="Google Shape;11058;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0" name="Google Shape;11060;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1" name="Google Shape;11061;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2" name="Google Shape;11062;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3" name="Google Shape;11063;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64" name="Google Shape;11064;p65"/>
          <p:cNvGrpSpPr/>
          <p:nvPr/>
        </p:nvGrpSpPr>
        <p:grpSpPr>
          <a:xfrm>
            <a:off x="7735313" y="2625395"/>
            <a:ext cx="372219" cy="477059"/>
            <a:chOff x="5801485" y="1969046"/>
            <a:chExt cx="279164" cy="357794"/>
          </a:xfrm>
        </p:grpSpPr>
        <p:sp>
          <p:nvSpPr>
            <p:cNvPr id="11065" name="Google Shape;11065;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6" name="Google Shape;11066;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7" name="Google Shape;11067;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0" name="Google Shape;11070;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1" name="Google Shape;11071;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2" name="Google Shape;11072;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3" name="Google Shape;11073;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4" name="Google Shape;11074;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5" name="Google Shape;11075;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6" name="Google Shape;11076;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7" name="Google Shape;11077;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78" name="Google Shape;11078;p65"/>
          <p:cNvGrpSpPr/>
          <p:nvPr/>
        </p:nvGrpSpPr>
        <p:grpSpPr>
          <a:xfrm>
            <a:off x="7136858" y="2625395"/>
            <a:ext cx="371205" cy="477819"/>
            <a:chOff x="5352643" y="1969046"/>
            <a:chExt cx="278404" cy="358364"/>
          </a:xfrm>
        </p:grpSpPr>
        <p:sp>
          <p:nvSpPr>
            <p:cNvPr id="11079" name="Google Shape;11079;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0" name="Google Shape;11080;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83" name="Google Shape;11083;p65"/>
          <p:cNvGrpSpPr/>
          <p:nvPr/>
        </p:nvGrpSpPr>
        <p:grpSpPr>
          <a:xfrm>
            <a:off x="6530333" y="2624423"/>
            <a:ext cx="372176" cy="477819"/>
            <a:chOff x="4897750" y="1968317"/>
            <a:chExt cx="279132" cy="358364"/>
          </a:xfrm>
        </p:grpSpPr>
        <p:sp>
          <p:nvSpPr>
            <p:cNvPr id="11084" name="Google Shape;11084;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5" name="Google Shape;11085;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6" name="Google Shape;11086;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7" name="Google Shape;11087;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8" name="Google Shape;11088;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9" name="Google Shape;11089;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0" name="Google Shape;11090;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1" name="Google Shape;11091;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2" name="Google Shape;11092;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3" name="Google Shape;11093;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6" name="Google Shape;11096;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097" name="Google Shape;11097;p65"/>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098" name="Google Shape;11098;p65"/>
          <p:cNvGrpSpPr/>
          <p:nvPr/>
        </p:nvGrpSpPr>
        <p:grpSpPr>
          <a:xfrm>
            <a:off x="2356600" y="2017393"/>
            <a:ext cx="432537" cy="463711"/>
            <a:chOff x="1767449" y="1513044"/>
            <a:chExt cx="324403" cy="347783"/>
          </a:xfrm>
        </p:grpSpPr>
        <p:sp>
          <p:nvSpPr>
            <p:cNvPr id="11099" name="Google Shape;11099;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1" name="Google Shape;11101;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2" name="Google Shape;11102;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3" name="Google Shape;11103;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4" name="Google Shape;11104;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5" name="Google Shape;11105;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6" name="Google Shape;11106;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7" name="Google Shape;11107;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08" name="Google Shape;11108;p65"/>
          <p:cNvGrpSpPr/>
          <p:nvPr/>
        </p:nvGrpSpPr>
        <p:grpSpPr>
          <a:xfrm>
            <a:off x="5342925" y="2016970"/>
            <a:ext cx="427511" cy="464133"/>
            <a:chOff x="4007193" y="1512727"/>
            <a:chExt cx="320633" cy="348100"/>
          </a:xfrm>
        </p:grpSpPr>
        <p:sp>
          <p:nvSpPr>
            <p:cNvPr id="11109" name="Google Shape;11109;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0" name="Google Shape;11110;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1" name="Google Shape;11111;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2" name="Google Shape;11112;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3" name="Google Shape;11113;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4" name="Google Shape;11114;p65"/>
          <p:cNvGrpSpPr/>
          <p:nvPr/>
        </p:nvGrpSpPr>
        <p:grpSpPr>
          <a:xfrm>
            <a:off x="4707234" y="2011663"/>
            <a:ext cx="490900" cy="459459"/>
            <a:chOff x="3530425" y="1508747"/>
            <a:chExt cx="368175" cy="344594"/>
          </a:xfrm>
        </p:grpSpPr>
        <p:sp>
          <p:nvSpPr>
            <p:cNvPr id="11115" name="Google Shape;11115;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7" name="Google Shape;11117;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8" name="Google Shape;11118;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9" name="Google Shape;11119;p65"/>
          <p:cNvGrpSpPr/>
          <p:nvPr/>
        </p:nvGrpSpPr>
        <p:grpSpPr>
          <a:xfrm>
            <a:off x="4170131" y="2017646"/>
            <a:ext cx="386285" cy="463457"/>
            <a:chOff x="3127598" y="1513234"/>
            <a:chExt cx="289714" cy="347593"/>
          </a:xfrm>
        </p:grpSpPr>
        <p:sp>
          <p:nvSpPr>
            <p:cNvPr id="11120" name="Google Shape;11120;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2" name="Google Shape;11122;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3" name="Google Shape;11123;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4" name="Google Shape;11124;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25" name="Google Shape;11125;p65"/>
          <p:cNvGrpSpPr/>
          <p:nvPr/>
        </p:nvGrpSpPr>
        <p:grpSpPr>
          <a:xfrm>
            <a:off x="3550512" y="2017393"/>
            <a:ext cx="430552" cy="464724"/>
            <a:chOff x="2662884" y="1513044"/>
            <a:chExt cx="322914" cy="348543"/>
          </a:xfrm>
        </p:grpSpPr>
        <p:sp>
          <p:nvSpPr>
            <p:cNvPr id="11126" name="Google Shape;11126;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8" name="Google Shape;11128;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9" name="Google Shape;11129;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1" name="Google Shape;11131;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2" name="Google Shape;11132;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5" name="Google Shape;11135;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36" name="Google Shape;11136;p65"/>
          <p:cNvGrpSpPr/>
          <p:nvPr/>
        </p:nvGrpSpPr>
        <p:grpSpPr>
          <a:xfrm>
            <a:off x="2976681" y="2017012"/>
            <a:ext cx="399379" cy="464091"/>
            <a:chOff x="2232511" y="1512759"/>
            <a:chExt cx="299534" cy="348068"/>
          </a:xfrm>
        </p:grpSpPr>
        <p:sp>
          <p:nvSpPr>
            <p:cNvPr id="11137" name="Google Shape;11137;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8" name="Google Shape;11138;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9" name="Google Shape;11139;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0" name="Google Shape;11140;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1" name="Google Shape;11141;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2" name="Google Shape;11142;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3" name="Google Shape;11143;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5" name="Google Shape;11145;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7" name="Google Shape;11147;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8" name="Google Shape;11148;p65"/>
          <p:cNvGrpSpPr/>
          <p:nvPr/>
        </p:nvGrpSpPr>
        <p:grpSpPr>
          <a:xfrm>
            <a:off x="1775208" y="2017816"/>
            <a:ext cx="402379" cy="464809"/>
            <a:chOff x="1331406" y="1513361"/>
            <a:chExt cx="301784" cy="348607"/>
          </a:xfrm>
        </p:grpSpPr>
        <p:sp>
          <p:nvSpPr>
            <p:cNvPr id="11149" name="Google Shape;11149;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0" name="Google Shape;11150;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1" name="Google Shape;11151;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2" name="Google Shape;11152;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53" name="Google Shape;11153;p65"/>
          <p:cNvGrpSpPr/>
          <p:nvPr/>
        </p:nvGrpSpPr>
        <p:grpSpPr>
          <a:xfrm>
            <a:off x="9525699" y="2000286"/>
            <a:ext cx="376232" cy="474313"/>
            <a:chOff x="7144274" y="1500214"/>
            <a:chExt cx="282174" cy="355735"/>
          </a:xfrm>
        </p:grpSpPr>
        <p:sp>
          <p:nvSpPr>
            <p:cNvPr id="11154" name="Google Shape;11154;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5" name="Google Shape;11155;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7" name="Google Shape;11157;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8" name="Google Shape;11158;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9" name="Google Shape;11159;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0" name="Google Shape;11160;p65"/>
          <p:cNvGrpSpPr/>
          <p:nvPr/>
        </p:nvGrpSpPr>
        <p:grpSpPr>
          <a:xfrm>
            <a:off x="8913683" y="2000285"/>
            <a:ext cx="386243" cy="472792"/>
            <a:chOff x="6685262" y="1500214"/>
            <a:chExt cx="289682" cy="354594"/>
          </a:xfrm>
        </p:grpSpPr>
        <p:sp>
          <p:nvSpPr>
            <p:cNvPr id="11161" name="Google Shape;11161;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2" name="Google Shape;11162;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3" name="Google Shape;11163;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4" name="Google Shape;11164;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5" name="Google Shape;11165;p65"/>
          <p:cNvGrpSpPr/>
          <p:nvPr/>
        </p:nvGrpSpPr>
        <p:grpSpPr>
          <a:xfrm>
            <a:off x="8267917" y="2000793"/>
            <a:ext cx="429539" cy="473807"/>
            <a:chOff x="6200938" y="1500594"/>
            <a:chExt cx="322154" cy="355355"/>
          </a:xfrm>
        </p:grpSpPr>
        <p:sp>
          <p:nvSpPr>
            <p:cNvPr id="11166" name="Google Shape;11166;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7" name="Google Shape;11167;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8" name="Google Shape;11168;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9" name="Google Shape;11169;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0" name="Google Shape;11170;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1" name="Google Shape;11171;p65"/>
          <p:cNvGrpSpPr/>
          <p:nvPr/>
        </p:nvGrpSpPr>
        <p:grpSpPr>
          <a:xfrm>
            <a:off x="7052842" y="2000285"/>
            <a:ext cx="443140" cy="473299"/>
            <a:chOff x="5289631" y="1500214"/>
            <a:chExt cx="332355" cy="354974"/>
          </a:xfrm>
        </p:grpSpPr>
        <p:sp>
          <p:nvSpPr>
            <p:cNvPr id="11172" name="Google Shape;11172;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3" name="Google Shape;11173;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4" name="Google Shape;11174;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5" name="Google Shape;11175;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6" name="Google Shape;11176;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7" name="Google Shape;11177;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8" name="Google Shape;11178;p65"/>
          <p:cNvGrpSpPr/>
          <p:nvPr/>
        </p:nvGrpSpPr>
        <p:grpSpPr>
          <a:xfrm>
            <a:off x="7664393" y="1999778"/>
            <a:ext cx="431059" cy="474820"/>
            <a:chOff x="5748295" y="1499833"/>
            <a:chExt cx="323294" cy="356115"/>
          </a:xfrm>
        </p:grpSpPr>
        <p:sp>
          <p:nvSpPr>
            <p:cNvPr id="11179" name="Google Shape;11179;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0" name="Google Shape;11180;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1" name="Google Shape;11181;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2" name="Google Shape;11182;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3" name="Google Shape;11183;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4" name="Google Shape;11184;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86" name="Google Shape;11186;p65"/>
          <p:cNvGrpSpPr/>
          <p:nvPr/>
        </p:nvGrpSpPr>
        <p:grpSpPr>
          <a:xfrm>
            <a:off x="10730215" y="2001383"/>
            <a:ext cx="371205" cy="473680"/>
            <a:chOff x="8047661" y="1501037"/>
            <a:chExt cx="278404" cy="355260"/>
          </a:xfrm>
        </p:grpSpPr>
        <p:sp>
          <p:nvSpPr>
            <p:cNvPr id="11187" name="Google Shape;11187;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8" name="Google Shape;11188;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9" name="Google Shape;11189;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0" name="Google Shape;11190;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1" name="Google Shape;11191;p65"/>
          <p:cNvGrpSpPr/>
          <p:nvPr/>
        </p:nvGrpSpPr>
        <p:grpSpPr>
          <a:xfrm>
            <a:off x="6537852" y="2000286"/>
            <a:ext cx="357139" cy="474313"/>
            <a:chOff x="4903389" y="1500214"/>
            <a:chExt cx="267854" cy="355735"/>
          </a:xfrm>
        </p:grpSpPr>
        <p:sp>
          <p:nvSpPr>
            <p:cNvPr id="11192" name="Google Shape;11192;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3" name="Google Shape;11193;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4" name="Google Shape;11194;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5" name="Google Shape;11195;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6" name="Google Shape;11196;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7" name="Google Shape;11197;p65"/>
          <p:cNvGrpSpPr/>
          <p:nvPr/>
        </p:nvGrpSpPr>
        <p:grpSpPr>
          <a:xfrm>
            <a:off x="10151358" y="2001806"/>
            <a:ext cx="352577" cy="470765"/>
            <a:chOff x="7613518" y="1501354"/>
            <a:chExt cx="264433" cy="353074"/>
          </a:xfrm>
        </p:grpSpPr>
        <p:sp>
          <p:nvSpPr>
            <p:cNvPr id="11198" name="Google Shape;11198;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9" name="Google Shape;11199;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0" name="Google Shape;11200;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1" name="Google Shape;11201;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2" name="Google Shape;11202;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3" name="Google Shape;11203;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66"/>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9" name="Google Shape;11209;p66"/>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210" name="Google Shape;11210;p66"/>
          <p:cNvGrpSpPr/>
          <p:nvPr/>
        </p:nvGrpSpPr>
        <p:grpSpPr>
          <a:xfrm>
            <a:off x="2342781" y="2000900"/>
            <a:ext cx="494759" cy="479195"/>
            <a:chOff x="1757085" y="1500675"/>
            <a:chExt cx="371069" cy="359396"/>
          </a:xfrm>
        </p:grpSpPr>
        <p:sp>
          <p:nvSpPr>
            <p:cNvPr id="11211" name="Google Shape;11211;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2" name="Google Shape;11212;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8" name="Google Shape;11228;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9" name="Google Shape;11229;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0" name="Google Shape;11240;p66"/>
          <p:cNvGrpSpPr/>
          <p:nvPr/>
        </p:nvGrpSpPr>
        <p:grpSpPr>
          <a:xfrm>
            <a:off x="3698946" y="2606255"/>
            <a:ext cx="155591" cy="498915"/>
            <a:chOff x="2774209" y="1954691"/>
            <a:chExt cx="116693" cy="374186"/>
          </a:xfrm>
        </p:grpSpPr>
        <p:sp>
          <p:nvSpPr>
            <p:cNvPr id="11241" name="Google Shape;11241;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3" name="Google Shape;11243;p66"/>
          <p:cNvGrpSpPr/>
          <p:nvPr/>
        </p:nvGrpSpPr>
        <p:grpSpPr>
          <a:xfrm>
            <a:off x="5356580" y="1999883"/>
            <a:ext cx="420123" cy="479196"/>
            <a:chOff x="4017435" y="1499912"/>
            <a:chExt cx="315092" cy="359397"/>
          </a:xfrm>
        </p:grpSpPr>
        <p:sp>
          <p:nvSpPr>
            <p:cNvPr id="11244" name="Google Shape;11244;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6" name="Google Shape;11246;p66"/>
          <p:cNvGrpSpPr/>
          <p:nvPr/>
        </p:nvGrpSpPr>
        <p:grpSpPr>
          <a:xfrm>
            <a:off x="5284869" y="2666346"/>
            <a:ext cx="498872" cy="378733"/>
            <a:chOff x="3963652" y="1999759"/>
            <a:chExt cx="374154" cy="284050"/>
          </a:xfrm>
        </p:grpSpPr>
        <p:sp>
          <p:nvSpPr>
            <p:cNvPr id="11247" name="Google Shape;11247;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0" name="Google Shape;11250;p66"/>
          <p:cNvGrpSpPr/>
          <p:nvPr/>
        </p:nvGrpSpPr>
        <p:grpSpPr>
          <a:xfrm>
            <a:off x="2370048" y="2686488"/>
            <a:ext cx="501925" cy="338363"/>
            <a:chOff x="1777536" y="2014866"/>
            <a:chExt cx="376444" cy="253772"/>
          </a:xfrm>
        </p:grpSpPr>
        <p:sp>
          <p:nvSpPr>
            <p:cNvPr id="11251" name="Google Shape;11251;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6" name="Google Shape;11256;p66"/>
          <p:cNvGrpSpPr/>
          <p:nvPr/>
        </p:nvGrpSpPr>
        <p:grpSpPr>
          <a:xfrm>
            <a:off x="1746500" y="2743101"/>
            <a:ext cx="498872" cy="226240"/>
            <a:chOff x="1309875" y="2057326"/>
            <a:chExt cx="374154" cy="169680"/>
          </a:xfrm>
        </p:grpSpPr>
        <p:sp>
          <p:nvSpPr>
            <p:cNvPr id="11257" name="Google Shape;1125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68" name="Google Shape;11268;p66"/>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69" name="Google Shape;11269;p66"/>
          <p:cNvGrpSpPr/>
          <p:nvPr/>
        </p:nvGrpSpPr>
        <p:grpSpPr>
          <a:xfrm>
            <a:off x="3129934" y="2606086"/>
            <a:ext cx="151519" cy="497557"/>
            <a:chOff x="2347450" y="1954564"/>
            <a:chExt cx="113639" cy="373168"/>
          </a:xfrm>
        </p:grpSpPr>
        <p:sp>
          <p:nvSpPr>
            <p:cNvPr id="11270" name="Google Shape;11270;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72" name="Google Shape;11272;p66"/>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73" name="Google Shape;11273;p66"/>
          <p:cNvGrpSpPr/>
          <p:nvPr/>
        </p:nvGrpSpPr>
        <p:grpSpPr>
          <a:xfrm>
            <a:off x="4146804" y="1999841"/>
            <a:ext cx="440817" cy="477839"/>
            <a:chOff x="3110102" y="1499880"/>
            <a:chExt cx="330613" cy="358379"/>
          </a:xfrm>
        </p:grpSpPr>
        <p:sp>
          <p:nvSpPr>
            <p:cNvPr id="11274" name="Google Shape;11274;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81" name="Google Shape;11281;p66"/>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82" name="Google Shape;11282;p66"/>
          <p:cNvGrpSpPr/>
          <p:nvPr/>
        </p:nvGrpSpPr>
        <p:grpSpPr>
          <a:xfrm>
            <a:off x="4647433" y="2666346"/>
            <a:ext cx="498363" cy="378733"/>
            <a:chOff x="3531200" y="1999759"/>
            <a:chExt cx="373772" cy="284050"/>
          </a:xfrm>
        </p:grpSpPr>
        <p:sp>
          <p:nvSpPr>
            <p:cNvPr id="11283" name="Google Shape;11283;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87" name="Google Shape;11287;p66"/>
          <p:cNvGrpSpPr/>
          <p:nvPr/>
        </p:nvGrpSpPr>
        <p:grpSpPr>
          <a:xfrm>
            <a:off x="3556078" y="2000391"/>
            <a:ext cx="440308" cy="478687"/>
            <a:chOff x="2667058" y="1500293"/>
            <a:chExt cx="330231" cy="359015"/>
          </a:xfrm>
        </p:grpSpPr>
        <p:sp>
          <p:nvSpPr>
            <p:cNvPr id="11288" name="Google Shape;11288;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06" name="Google Shape;11306;p66"/>
          <p:cNvGrpSpPr/>
          <p:nvPr/>
        </p:nvGrpSpPr>
        <p:grpSpPr>
          <a:xfrm>
            <a:off x="4756737" y="1999883"/>
            <a:ext cx="426696" cy="479704"/>
            <a:chOff x="3567553" y="1499912"/>
            <a:chExt cx="320022" cy="359778"/>
          </a:xfrm>
        </p:grpSpPr>
        <p:sp>
          <p:nvSpPr>
            <p:cNvPr id="11307" name="Google Shape;11307;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13" name="Google Shape;11313;p66"/>
          <p:cNvGrpSpPr/>
          <p:nvPr/>
        </p:nvGrpSpPr>
        <p:grpSpPr>
          <a:xfrm>
            <a:off x="1746501" y="1999884"/>
            <a:ext cx="478687" cy="478177"/>
            <a:chOff x="1309875" y="1499912"/>
            <a:chExt cx="359015" cy="358633"/>
          </a:xfrm>
        </p:grpSpPr>
        <p:sp>
          <p:nvSpPr>
            <p:cNvPr id="11314" name="Google Shape;11314;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9" name="Google Shape;11319;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0" name="Google Shape;11320;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3" name="Google Shape;11323;p66"/>
          <p:cNvGrpSpPr/>
          <p:nvPr/>
        </p:nvGrpSpPr>
        <p:grpSpPr>
          <a:xfrm>
            <a:off x="2959289" y="2000391"/>
            <a:ext cx="440817" cy="478687"/>
            <a:chOff x="2219466" y="1500293"/>
            <a:chExt cx="330613" cy="359015"/>
          </a:xfrm>
        </p:grpSpPr>
        <p:sp>
          <p:nvSpPr>
            <p:cNvPr id="11324" name="Google Shape;11324;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6" name="Google Shape;11326;p66"/>
          <p:cNvGrpSpPr/>
          <p:nvPr/>
        </p:nvGrpSpPr>
        <p:grpSpPr>
          <a:xfrm>
            <a:off x="7124725" y="2012478"/>
            <a:ext cx="326235" cy="468127"/>
            <a:chOff x="5343544" y="1509358"/>
            <a:chExt cx="244676" cy="351095"/>
          </a:xfrm>
        </p:grpSpPr>
        <p:sp>
          <p:nvSpPr>
            <p:cNvPr id="11327" name="Google Shape;11327;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0" name="Google Shape;11330;p66"/>
          <p:cNvGrpSpPr/>
          <p:nvPr/>
        </p:nvGrpSpPr>
        <p:grpSpPr>
          <a:xfrm>
            <a:off x="6509787" y="2012478"/>
            <a:ext cx="328228" cy="468127"/>
            <a:chOff x="4882340" y="1509358"/>
            <a:chExt cx="246171" cy="351095"/>
          </a:xfrm>
        </p:grpSpPr>
        <p:sp>
          <p:nvSpPr>
            <p:cNvPr id="11331" name="Google Shape;11331;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6" name="Google Shape;11336;p66"/>
          <p:cNvGrpSpPr/>
          <p:nvPr/>
        </p:nvGrpSpPr>
        <p:grpSpPr>
          <a:xfrm>
            <a:off x="8364273" y="2012012"/>
            <a:ext cx="315124" cy="468593"/>
            <a:chOff x="6273204" y="1509008"/>
            <a:chExt cx="236343" cy="351445"/>
          </a:xfrm>
        </p:grpSpPr>
        <p:sp>
          <p:nvSpPr>
            <p:cNvPr id="11337" name="Google Shape;11337;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39" name="Google Shape;11339;p66"/>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40" name="Google Shape;11340;p66"/>
          <p:cNvGrpSpPr/>
          <p:nvPr/>
        </p:nvGrpSpPr>
        <p:grpSpPr>
          <a:xfrm>
            <a:off x="9626041" y="2010993"/>
            <a:ext cx="255500" cy="469612"/>
            <a:chOff x="7219530" y="1508244"/>
            <a:chExt cx="191625" cy="352209"/>
          </a:xfrm>
        </p:grpSpPr>
        <p:sp>
          <p:nvSpPr>
            <p:cNvPr id="11341" name="Google Shape;11341;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43" name="Google Shape;11343;p66"/>
          <p:cNvGrpSpPr/>
          <p:nvPr/>
        </p:nvGrpSpPr>
        <p:grpSpPr>
          <a:xfrm>
            <a:off x="10265745" y="2011502"/>
            <a:ext cx="206563" cy="469103"/>
            <a:chOff x="7699309" y="1508626"/>
            <a:chExt cx="154922" cy="351827"/>
          </a:xfrm>
        </p:grpSpPr>
        <p:sp>
          <p:nvSpPr>
            <p:cNvPr id="11344" name="Google Shape;11344;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1" name="Google Shape;11351;p66"/>
          <p:cNvGrpSpPr/>
          <p:nvPr/>
        </p:nvGrpSpPr>
        <p:grpSpPr>
          <a:xfrm>
            <a:off x="10882253" y="2012011"/>
            <a:ext cx="204528" cy="468085"/>
            <a:chOff x="8161690" y="1509008"/>
            <a:chExt cx="153396" cy="351064"/>
          </a:xfrm>
        </p:grpSpPr>
        <p:sp>
          <p:nvSpPr>
            <p:cNvPr id="11352" name="Google Shape;11352;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6" name="Google Shape;11356;p66"/>
          <p:cNvGrpSpPr/>
          <p:nvPr/>
        </p:nvGrpSpPr>
        <p:grpSpPr>
          <a:xfrm>
            <a:off x="8995921" y="2011841"/>
            <a:ext cx="284295" cy="469739"/>
            <a:chOff x="6746940" y="1508881"/>
            <a:chExt cx="213221" cy="352304"/>
          </a:xfrm>
        </p:grpSpPr>
        <p:sp>
          <p:nvSpPr>
            <p:cNvPr id="11357" name="Google Shape;11357;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1" name="Google Shape;11361;p66"/>
          <p:cNvGrpSpPr/>
          <p:nvPr/>
        </p:nvGrpSpPr>
        <p:grpSpPr>
          <a:xfrm>
            <a:off x="7693781" y="2676821"/>
            <a:ext cx="467576" cy="389463"/>
            <a:chOff x="5770336" y="2007615"/>
            <a:chExt cx="350682" cy="292097"/>
          </a:xfrm>
        </p:grpSpPr>
        <p:sp>
          <p:nvSpPr>
            <p:cNvPr id="11362" name="Google Shape;11362;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4" name="Google Shape;11364;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5" name="Google Shape;11365;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6" name="Google Shape;11366;p66"/>
          <p:cNvGrpSpPr/>
          <p:nvPr/>
        </p:nvGrpSpPr>
        <p:grpSpPr>
          <a:xfrm>
            <a:off x="7102504" y="2640478"/>
            <a:ext cx="467109" cy="461639"/>
            <a:chOff x="5326878" y="1980358"/>
            <a:chExt cx="350332" cy="346229"/>
          </a:xfrm>
        </p:grpSpPr>
        <p:sp>
          <p:nvSpPr>
            <p:cNvPr id="11367" name="Google Shape;11367;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71" name="Google Shape;11371;p66"/>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72" name="Google Shape;11372;p66"/>
          <p:cNvGrpSpPr/>
          <p:nvPr/>
        </p:nvGrpSpPr>
        <p:grpSpPr>
          <a:xfrm>
            <a:off x="6511780" y="2656762"/>
            <a:ext cx="467067" cy="430724"/>
            <a:chOff x="4883835" y="1992571"/>
            <a:chExt cx="350300" cy="323043"/>
          </a:xfrm>
        </p:grpSpPr>
        <p:sp>
          <p:nvSpPr>
            <p:cNvPr id="11373" name="Google Shape;11373;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79" name="Google Shape;11379;p66"/>
          <p:cNvGrpSpPr/>
          <p:nvPr/>
        </p:nvGrpSpPr>
        <p:grpSpPr>
          <a:xfrm>
            <a:off x="10065290" y="2638569"/>
            <a:ext cx="444380" cy="466600"/>
            <a:chOff x="7548967" y="1978927"/>
            <a:chExt cx="333285" cy="349950"/>
          </a:xfrm>
        </p:grpSpPr>
        <p:sp>
          <p:nvSpPr>
            <p:cNvPr id="11380" name="Google Shape;11380;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87" name="Google Shape;11387;p66"/>
          <p:cNvGrpSpPr/>
          <p:nvPr/>
        </p:nvGrpSpPr>
        <p:grpSpPr>
          <a:xfrm>
            <a:off x="8285523" y="2638569"/>
            <a:ext cx="462020" cy="467067"/>
            <a:chOff x="6214142" y="1978927"/>
            <a:chExt cx="346515" cy="350300"/>
          </a:xfrm>
        </p:grpSpPr>
        <p:sp>
          <p:nvSpPr>
            <p:cNvPr id="11388" name="Google Shape;11388;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90" name="Google Shape;11390;p66"/>
          <p:cNvGrpSpPr/>
          <p:nvPr/>
        </p:nvGrpSpPr>
        <p:grpSpPr>
          <a:xfrm>
            <a:off x="9474565" y="2638060"/>
            <a:ext cx="444380" cy="467576"/>
            <a:chOff x="7105923" y="1978545"/>
            <a:chExt cx="333285" cy="350682"/>
          </a:xfrm>
        </p:grpSpPr>
        <p:sp>
          <p:nvSpPr>
            <p:cNvPr id="11391" name="Google Shape;11391;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5" name="Google Shape;11395;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6" name="Google Shape;11396;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98" name="Google Shape;11398;p66"/>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00" name="Google Shape;11400;p66"/>
          <p:cNvGrpSpPr/>
          <p:nvPr/>
        </p:nvGrpSpPr>
        <p:grpSpPr>
          <a:xfrm>
            <a:off x="4821875" y="3229803"/>
            <a:ext cx="271191" cy="469103"/>
            <a:chOff x="3616406" y="2422352"/>
            <a:chExt cx="203393" cy="351827"/>
          </a:xfrm>
        </p:grpSpPr>
        <p:sp>
          <p:nvSpPr>
            <p:cNvPr id="11401" name="Google Shape;11401;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3" name="Google Shape;11403;p66"/>
          <p:cNvGrpSpPr/>
          <p:nvPr/>
        </p:nvGrpSpPr>
        <p:grpSpPr>
          <a:xfrm>
            <a:off x="1170916" y="3229294"/>
            <a:ext cx="363595" cy="469103"/>
            <a:chOff x="913012" y="2421970"/>
            <a:chExt cx="272696" cy="351827"/>
          </a:xfrm>
        </p:grpSpPr>
        <p:sp>
          <p:nvSpPr>
            <p:cNvPr id="11404" name="Google Shape;11404;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8" name="Google Shape;11408;p66"/>
          <p:cNvGrpSpPr/>
          <p:nvPr/>
        </p:nvGrpSpPr>
        <p:grpSpPr>
          <a:xfrm>
            <a:off x="3032992" y="3229804"/>
            <a:ext cx="340865" cy="468593"/>
            <a:chOff x="2274743" y="2422352"/>
            <a:chExt cx="255649" cy="351445"/>
          </a:xfrm>
        </p:grpSpPr>
        <p:sp>
          <p:nvSpPr>
            <p:cNvPr id="11409" name="Google Shape;11409;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2" name="Google Shape;11412;p66"/>
          <p:cNvGrpSpPr/>
          <p:nvPr/>
        </p:nvGrpSpPr>
        <p:grpSpPr>
          <a:xfrm>
            <a:off x="3611631" y="3228319"/>
            <a:ext cx="328736" cy="470077"/>
            <a:chOff x="2708723" y="2421239"/>
            <a:chExt cx="246552" cy="352558"/>
          </a:xfrm>
        </p:grpSpPr>
        <p:sp>
          <p:nvSpPr>
            <p:cNvPr id="11413" name="Google Shape;11413;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4" name="Google Shape;11414;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5" name="Google Shape;11415;p66"/>
          <p:cNvGrpSpPr/>
          <p:nvPr/>
        </p:nvGrpSpPr>
        <p:grpSpPr>
          <a:xfrm>
            <a:off x="2447314" y="3229803"/>
            <a:ext cx="345911" cy="467619"/>
            <a:chOff x="1835485" y="2422352"/>
            <a:chExt cx="259433" cy="350714"/>
          </a:xfrm>
        </p:grpSpPr>
        <p:sp>
          <p:nvSpPr>
            <p:cNvPr id="11416" name="Google Shape;11416;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3" name="Google Shape;11423;p66"/>
          <p:cNvGrpSpPr/>
          <p:nvPr/>
        </p:nvGrpSpPr>
        <p:grpSpPr>
          <a:xfrm>
            <a:off x="4200321" y="3229804"/>
            <a:ext cx="283319" cy="468593"/>
            <a:chOff x="3150240" y="2422352"/>
            <a:chExt cx="212489" cy="351445"/>
          </a:xfrm>
        </p:grpSpPr>
        <p:sp>
          <p:nvSpPr>
            <p:cNvPr id="11424" name="Google Shape;11424;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6" name="Google Shape;11426;p66"/>
          <p:cNvGrpSpPr/>
          <p:nvPr/>
        </p:nvGrpSpPr>
        <p:grpSpPr>
          <a:xfrm>
            <a:off x="1822747" y="3229505"/>
            <a:ext cx="359015" cy="469400"/>
            <a:chOff x="1367060" y="2422129"/>
            <a:chExt cx="269261" cy="352050"/>
          </a:xfrm>
        </p:grpSpPr>
        <p:sp>
          <p:nvSpPr>
            <p:cNvPr id="11427" name="Google Shape;11427;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441" name="Google Shape;11441;p66"/>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42" name="Google Shape;11442;p66"/>
          <p:cNvGrpSpPr/>
          <p:nvPr/>
        </p:nvGrpSpPr>
        <p:grpSpPr>
          <a:xfrm>
            <a:off x="6510254" y="3233873"/>
            <a:ext cx="366097" cy="467576"/>
            <a:chOff x="4882690" y="2425405"/>
            <a:chExt cx="274573" cy="350682"/>
          </a:xfrm>
        </p:grpSpPr>
        <p:sp>
          <p:nvSpPr>
            <p:cNvPr id="11443" name="Google Shape;11443;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5" name="Google Shape;11445;p66"/>
          <p:cNvGrpSpPr/>
          <p:nvPr/>
        </p:nvGrpSpPr>
        <p:grpSpPr>
          <a:xfrm>
            <a:off x="8836853" y="3258513"/>
            <a:ext cx="474657" cy="417663"/>
            <a:chOff x="6627639" y="2443884"/>
            <a:chExt cx="355993" cy="313247"/>
          </a:xfrm>
        </p:grpSpPr>
        <p:sp>
          <p:nvSpPr>
            <p:cNvPr id="11446" name="Google Shape;11446;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9" name="Google Shape;11449;p66"/>
          <p:cNvGrpSpPr/>
          <p:nvPr/>
        </p:nvGrpSpPr>
        <p:grpSpPr>
          <a:xfrm>
            <a:off x="8244602" y="3282853"/>
            <a:ext cx="468593" cy="370635"/>
            <a:chOff x="6183451" y="2462140"/>
            <a:chExt cx="351445" cy="277976"/>
          </a:xfrm>
        </p:grpSpPr>
        <p:sp>
          <p:nvSpPr>
            <p:cNvPr id="11450" name="Google Shape;11450;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1" name="Google Shape;11451;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2" name="Google Shape;11452;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57" name="Google Shape;11457;p66"/>
          <p:cNvGrpSpPr/>
          <p:nvPr/>
        </p:nvGrpSpPr>
        <p:grpSpPr>
          <a:xfrm>
            <a:off x="7647303" y="3239812"/>
            <a:ext cx="471139" cy="455065"/>
            <a:chOff x="5735477" y="2429858"/>
            <a:chExt cx="353354" cy="341299"/>
          </a:xfrm>
        </p:grpSpPr>
        <p:sp>
          <p:nvSpPr>
            <p:cNvPr id="11458" name="Google Shape;11458;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64" name="Google Shape;11464;p66"/>
          <p:cNvGrpSpPr/>
          <p:nvPr/>
        </p:nvGrpSpPr>
        <p:grpSpPr>
          <a:xfrm>
            <a:off x="6991647" y="3262631"/>
            <a:ext cx="540340" cy="367332"/>
            <a:chOff x="5283337" y="2478774"/>
            <a:chExt cx="358633" cy="243913"/>
          </a:xfrm>
        </p:grpSpPr>
        <p:sp>
          <p:nvSpPr>
            <p:cNvPr id="11465" name="Google Shape;11465;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1" name="Google Shape;11471;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2" name="Google Shape;11472;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82" name="Google Shape;11482;p66"/>
          <p:cNvGrpSpPr/>
          <p:nvPr/>
        </p:nvGrpSpPr>
        <p:grpSpPr>
          <a:xfrm>
            <a:off x="10619671" y="3294431"/>
            <a:ext cx="482757" cy="344893"/>
            <a:chOff x="7964753" y="2470823"/>
            <a:chExt cx="362068" cy="258670"/>
          </a:xfrm>
        </p:grpSpPr>
        <p:sp>
          <p:nvSpPr>
            <p:cNvPr id="11483" name="Google Shape;11483;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2" name="Google Shape;11492;p66"/>
          <p:cNvGrpSpPr/>
          <p:nvPr/>
        </p:nvGrpSpPr>
        <p:grpSpPr>
          <a:xfrm>
            <a:off x="10032466" y="3275263"/>
            <a:ext cx="467109" cy="385264"/>
            <a:chOff x="7524349" y="2456447"/>
            <a:chExt cx="350332" cy="288948"/>
          </a:xfrm>
        </p:grpSpPr>
        <p:sp>
          <p:nvSpPr>
            <p:cNvPr id="11493" name="Google Shape;11493;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8" name="Google Shape;11498;p66"/>
          <p:cNvGrpSpPr/>
          <p:nvPr/>
        </p:nvGrpSpPr>
        <p:grpSpPr>
          <a:xfrm>
            <a:off x="5296999" y="3858949"/>
            <a:ext cx="473640" cy="475633"/>
            <a:chOff x="3972749" y="2894211"/>
            <a:chExt cx="355230" cy="356725"/>
          </a:xfrm>
        </p:grpSpPr>
        <p:sp>
          <p:nvSpPr>
            <p:cNvPr id="11499" name="Google Shape;11499;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04" name="Google Shape;11504;p66"/>
          <p:cNvGrpSpPr/>
          <p:nvPr/>
        </p:nvGrpSpPr>
        <p:grpSpPr>
          <a:xfrm>
            <a:off x="4703730" y="3891728"/>
            <a:ext cx="474657" cy="410539"/>
            <a:chOff x="3527797" y="2918796"/>
            <a:chExt cx="355993" cy="307904"/>
          </a:xfrm>
        </p:grpSpPr>
        <p:sp>
          <p:nvSpPr>
            <p:cNvPr id="11505" name="Google Shape;11505;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5" name="Google Shape;11515;p66"/>
          <p:cNvGrpSpPr/>
          <p:nvPr/>
        </p:nvGrpSpPr>
        <p:grpSpPr>
          <a:xfrm>
            <a:off x="4110461" y="3894612"/>
            <a:ext cx="475167" cy="403117"/>
            <a:chOff x="3082845" y="2920959"/>
            <a:chExt cx="356375" cy="302338"/>
          </a:xfrm>
        </p:grpSpPr>
        <p:sp>
          <p:nvSpPr>
            <p:cNvPr id="11516" name="Google Shape;11516;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8" name="Google Shape;11518;p66"/>
          <p:cNvGrpSpPr/>
          <p:nvPr/>
        </p:nvGrpSpPr>
        <p:grpSpPr>
          <a:xfrm>
            <a:off x="3518718" y="3859923"/>
            <a:ext cx="474149" cy="474149"/>
            <a:chOff x="2639038" y="2894942"/>
            <a:chExt cx="355612" cy="355612"/>
          </a:xfrm>
        </p:grpSpPr>
        <p:sp>
          <p:nvSpPr>
            <p:cNvPr id="11519" name="Google Shape;11519;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2925958" y="3918487"/>
            <a:ext cx="474657" cy="357021"/>
            <a:chOff x="2194468" y="2938865"/>
            <a:chExt cx="355993" cy="267766"/>
          </a:xfrm>
        </p:grpSpPr>
        <p:sp>
          <p:nvSpPr>
            <p:cNvPr id="11522" name="Google Shape;11522;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1" name="Google Shape;11531;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2" name="Google Shape;11532;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42" name="Google Shape;11542;p66"/>
          <p:cNvGrpSpPr/>
          <p:nvPr/>
        </p:nvGrpSpPr>
        <p:grpSpPr>
          <a:xfrm>
            <a:off x="2333197" y="3859415"/>
            <a:ext cx="474657" cy="474149"/>
            <a:chOff x="1749897" y="2894561"/>
            <a:chExt cx="355993" cy="355612"/>
          </a:xfrm>
        </p:grpSpPr>
        <p:sp>
          <p:nvSpPr>
            <p:cNvPr id="11543" name="Google Shape;11543;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8" name="Google Shape;11548;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9" name="Google Shape;11549;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54" name="Google Shape;11554;p66"/>
          <p:cNvGrpSpPr/>
          <p:nvPr/>
        </p:nvGrpSpPr>
        <p:grpSpPr>
          <a:xfrm>
            <a:off x="1740436" y="3858948"/>
            <a:ext cx="476693" cy="476651"/>
            <a:chOff x="1305327" y="2894211"/>
            <a:chExt cx="357520" cy="357488"/>
          </a:xfrm>
        </p:grpSpPr>
        <p:sp>
          <p:nvSpPr>
            <p:cNvPr id="11555" name="Google Shape;11555;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0" name="Google Shape;11560;p66"/>
          <p:cNvGrpSpPr/>
          <p:nvPr/>
        </p:nvGrpSpPr>
        <p:grpSpPr>
          <a:xfrm>
            <a:off x="1138600" y="3859627"/>
            <a:ext cx="485472" cy="471053"/>
            <a:chOff x="853950" y="2894720"/>
            <a:chExt cx="364104" cy="353290"/>
          </a:xfrm>
        </p:grpSpPr>
        <p:sp>
          <p:nvSpPr>
            <p:cNvPr id="11561" name="Google Shape;11561;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2" name="Google Shape;11562;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3" name="Google Shape;11563;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4" name="Google Shape;11564;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5" name="Google Shape;11565;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6" name="Google Shape;11566;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7" name="Google Shape;11567;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8" name="Google Shape;11568;p66"/>
          <p:cNvGrpSpPr/>
          <p:nvPr/>
        </p:nvGrpSpPr>
        <p:grpSpPr>
          <a:xfrm>
            <a:off x="9422065" y="3883459"/>
            <a:ext cx="469612" cy="446584"/>
            <a:chOff x="7066548" y="2912594"/>
            <a:chExt cx="352209" cy="334938"/>
          </a:xfrm>
        </p:grpSpPr>
        <p:sp>
          <p:nvSpPr>
            <p:cNvPr id="11569" name="Google Shape;11569;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0" name="Google Shape;11570;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1" name="Google Shape;11571;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2" name="Google Shape;11572;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3" name="Google Shape;11573;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4" name="Google Shape;11574;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575" name="Google Shape;11575;p66"/>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6" name="Google Shape;11576;p66"/>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577" name="Google Shape;11577;p66"/>
          <p:cNvGrpSpPr/>
          <p:nvPr/>
        </p:nvGrpSpPr>
        <p:grpSpPr>
          <a:xfrm>
            <a:off x="10055197" y="3873070"/>
            <a:ext cx="424660" cy="469612"/>
            <a:chOff x="7541397" y="2904802"/>
            <a:chExt cx="318495" cy="352209"/>
          </a:xfrm>
        </p:grpSpPr>
        <p:sp>
          <p:nvSpPr>
            <p:cNvPr id="11578" name="Google Shape;11578;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9" name="Google Shape;11579;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0" name="Google Shape;11580;p66"/>
          <p:cNvGrpSpPr/>
          <p:nvPr/>
        </p:nvGrpSpPr>
        <p:grpSpPr>
          <a:xfrm>
            <a:off x="10670687" y="3872053"/>
            <a:ext cx="409012" cy="468593"/>
            <a:chOff x="8003015" y="2904039"/>
            <a:chExt cx="306759" cy="351445"/>
          </a:xfrm>
        </p:grpSpPr>
        <p:sp>
          <p:nvSpPr>
            <p:cNvPr id="11581" name="Google Shape;11581;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2" name="Google Shape;11582;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3" name="Google Shape;11583;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4" name="Google Shape;11584;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7" name="Google Shape;11587;p66"/>
          <p:cNvGrpSpPr/>
          <p:nvPr/>
        </p:nvGrpSpPr>
        <p:grpSpPr>
          <a:xfrm>
            <a:off x="7583693" y="3847328"/>
            <a:ext cx="492851" cy="492808"/>
            <a:chOff x="5687770" y="2885496"/>
            <a:chExt cx="369638" cy="369606"/>
          </a:xfrm>
        </p:grpSpPr>
        <p:sp>
          <p:nvSpPr>
            <p:cNvPr id="11588" name="Google Shape;11588;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9" name="Google Shape;11589;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0" name="Google Shape;11590;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1" name="Google Shape;11591;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2" name="Google Shape;11592;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3" name="Google Shape;11593;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4" name="Google Shape;11594;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5" name="Google Shape;11595;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6" name="Google Shape;11596;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7" name="Google Shape;11597;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98" name="Google Shape;11598;p66"/>
          <p:cNvGrpSpPr/>
          <p:nvPr/>
        </p:nvGrpSpPr>
        <p:grpSpPr>
          <a:xfrm>
            <a:off x="6509278" y="3873070"/>
            <a:ext cx="208556" cy="466049"/>
            <a:chOff x="4881958" y="2904802"/>
            <a:chExt cx="156417" cy="349537"/>
          </a:xfrm>
        </p:grpSpPr>
        <p:sp>
          <p:nvSpPr>
            <p:cNvPr id="11599" name="Google Shape;11599;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0" name="Google Shape;11600;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1" name="Google Shape;11601;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2" name="Google Shape;11602;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3" name="Google Shape;11603;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4" name="Google Shape;11604;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5" name="Google Shape;11605;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06" name="Google Shape;11606;p66"/>
          <p:cNvGrpSpPr/>
          <p:nvPr/>
        </p:nvGrpSpPr>
        <p:grpSpPr>
          <a:xfrm>
            <a:off x="6973758" y="3848686"/>
            <a:ext cx="494844" cy="489924"/>
            <a:chOff x="5230318" y="2886514"/>
            <a:chExt cx="371133" cy="367443"/>
          </a:xfrm>
        </p:grpSpPr>
        <p:sp>
          <p:nvSpPr>
            <p:cNvPr id="11607" name="Google Shape;11607;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8" name="Google Shape;11608;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9" name="Google Shape;11609;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0" name="Google Shape;11610;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1" name="Google Shape;11611;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2" name="Google Shape;11612;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3" name="Google Shape;11613;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4" name="Google Shape;11614;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5" name="Google Shape;11615;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16" name="Google Shape;11616;p66"/>
          <p:cNvGrpSpPr/>
          <p:nvPr/>
        </p:nvGrpSpPr>
        <p:grpSpPr>
          <a:xfrm>
            <a:off x="7664477" y="4579438"/>
            <a:ext cx="470120" cy="243415"/>
            <a:chOff x="5748358" y="3434578"/>
            <a:chExt cx="352590" cy="182561"/>
          </a:xfrm>
        </p:grpSpPr>
        <p:sp>
          <p:nvSpPr>
            <p:cNvPr id="11617" name="Google Shape;11617;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8" name="Google Shape;11618;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9" name="Google Shape;11619;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0" name="Google Shape;11620;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1" name="Google Shape;11621;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2" name="Google Shape;11622;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3" name="Google Shape;11623;p66"/>
          <p:cNvGrpSpPr/>
          <p:nvPr/>
        </p:nvGrpSpPr>
        <p:grpSpPr>
          <a:xfrm>
            <a:off x="1149711" y="5699695"/>
            <a:ext cx="454939" cy="479068"/>
            <a:chOff x="862283" y="4274771"/>
            <a:chExt cx="341204" cy="359301"/>
          </a:xfrm>
        </p:grpSpPr>
        <p:sp>
          <p:nvSpPr>
            <p:cNvPr id="11624" name="Google Shape;11624;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5" name="Google Shape;11625;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6" name="Google Shape;11626;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7" name="Google Shape;11627;p66"/>
          <p:cNvGrpSpPr/>
          <p:nvPr/>
        </p:nvGrpSpPr>
        <p:grpSpPr>
          <a:xfrm>
            <a:off x="1862610" y="5716487"/>
            <a:ext cx="402481" cy="443828"/>
            <a:chOff x="1396957" y="4287365"/>
            <a:chExt cx="301861" cy="332871"/>
          </a:xfrm>
        </p:grpSpPr>
        <p:sp>
          <p:nvSpPr>
            <p:cNvPr id="11628" name="Google Shape;11628;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9" name="Google Shape;11629;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0" name="Google Shape;11630;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1" name="Google Shape;11631;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2" name="Google Shape;11632;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3" name="Google Shape;11633;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4" name="Google Shape;11634;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5" name="Google Shape;11635;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6" name="Google Shape;11636;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7" name="Google Shape;11637;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8" name="Google Shape;11638;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9" name="Google Shape;11639;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0" name="Google Shape;11640;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1" name="Google Shape;11641;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2" name="Google Shape;11642;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43" name="Google Shape;11643;p66"/>
          <p:cNvGrpSpPr/>
          <p:nvPr/>
        </p:nvGrpSpPr>
        <p:grpSpPr>
          <a:xfrm>
            <a:off x="2487175" y="5703342"/>
            <a:ext cx="528175" cy="474149"/>
            <a:chOff x="1865381" y="4277506"/>
            <a:chExt cx="396131" cy="355612"/>
          </a:xfrm>
        </p:grpSpPr>
        <p:sp>
          <p:nvSpPr>
            <p:cNvPr id="11644" name="Google Shape;11644;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5" name="Google Shape;11645;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6" name="Google Shape;11646;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7" name="Google Shape;11647;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8" name="Google Shape;11648;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9" name="Google Shape;11649;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0" name="Google Shape;11650;p66"/>
          <p:cNvGrpSpPr/>
          <p:nvPr/>
        </p:nvGrpSpPr>
        <p:grpSpPr>
          <a:xfrm>
            <a:off x="3215764" y="5738666"/>
            <a:ext cx="445864" cy="399937"/>
            <a:chOff x="2411823" y="4303999"/>
            <a:chExt cx="334398" cy="299953"/>
          </a:xfrm>
        </p:grpSpPr>
        <p:sp>
          <p:nvSpPr>
            <p:cNvPr id="11651" name="Google Shape;11651;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2" name="Google Shape;11652;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3" name="Google Shape;11653;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4" name="Google Shape;11654;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5" name="Google Shape;11655;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6" name="Google Shape;11656;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7" name="Google Shape;11657;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8" name="Google Shape;11658;p66"/>
          <p:cNvGrpSpPr/>
          <p:nvPr/>
        </p:nvGrpSpPr>
        <p:grpSpPr>
          <a:xfrm>
            <a:off x="3871117" y="5705376"/>
            <a:ext cx="510025" cy="467576"/>
            <a:chOff x="2903337" y="4279032"/>
            <a:chExt cx="382519" cy="350682"/>
          </a:xfrm>
        </p:grpSpPr>
        <p:sp>
          <p:nvSpPr>
            <p:cNvPr id="11659" name="Google Shape;11659;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0" name="Google Shape;11660;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1" name="Google Shape;11661;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2" name="Google Shape;11662;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3" name="Google Shape;11663;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4" name="Google Shape;11664;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5" name="Google Shape;11665;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6" name="Google Shape;11666;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7" name="Google Shape;11667;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8" name="Google Shape;11668;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9" name="Google Shape;11669;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0" name="Google Shape;11670;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1" name="Google Shape;11671;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2" name="Google Shape;11672;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3" name="Google Shape;11673;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74" name="Google Shape;11674;p66"/>
          <p:cNvGrpSpPr/>
          <p:nvPr/>
        </p:nvGrpSpPr>
        <p:grpSpPr>
          <a:xfrm>
            <a:off x="5244456" y="5754357"/>
            <a:ext cx="511509" cy="368599"/>
            <a:chOff x="3933342" y="4315767"/>
            <a:chExt cx="383632" cy="276449"/>
          </a:xfrm>
        </p:grpSpPr>
        <p:sp>
          <p:nvSpPr>
            <p:cNvPr id="11675" name="Google Shape;11675;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6" name="Google Shape;11676;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7" name="Google Shape;11677;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8" name="Google Shape;11678;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9" name="Google Shape;11679;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0" name="Google Shape;11680;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81" name="Google Shape;11681;p66"/>
          <p:cNvGrpSpPr/>
          <p:nvPr/>
        </p:nvGrpSpPr>
        <p:grpSpPr>
          <a:xfrm>
            <a:off x="4588088" y="5736674"/>
            <a:ext cx="449425" cy="403457"/>
            <a:chOff x="3441065" y="4302505"/>
            <a:chExt cx="337069" cy="302593"/>
          </a:xfrm>
        </p:grpSpPr>
        <p:sp>
          <p:nvSpPr>
            <p:cNvPr id="11682" name="Google Shape;11682;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3" name="Google Shape;11683;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4" name="Google Shape;11684;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5" name="Google Shape;11685;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6" name="Google Shape;11686;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7" name="Google Shape;11687;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8" name="Google Shape;11688;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9" name="Google Shape;11689;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0" name="Google Shape;11690;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1" name="Google Shape;11691;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2" name="Google Shape;11692;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3" name="Google Shape;11693;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4" name="Google Shape;11694;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95" name="Google Shape;11695;p66"/>
          <p:cNvGrpSpPr/>
          <p:nvPr/>
        </p:nvGrpSpPr>
        <p:grpSpPr>
          <a:xfrm>
            <a:off x="4709794" y="4483514"/>
            <a:ext cx="452437" cy="448365"/>
            <a:chOff x="3532345" y="3362635"/>
            <a:chExt cx="339328" cy="336274"/>
          </a:xfrm>
        </p:grpSpPr>
        <p:sp>
          <p:nvSpPr>
            <p:cNvPr id="11696" name="Google Shape;11696;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7" name="Google Shape;11697;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8" name="Google Shape;11698;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9" name="Google Shape;11699;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0" name="Google Shape;11700;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01" name="Google Shape;11701;p66"/>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02" name="Google Shape;11702;p66"/>
          <p:cNvGrpSpPr/>
          <p:nvPr/>
        </p:nvGrpSpPr>
        <p:grpSpPr>
          <a:xfrm>
            <a:off x="2511941" y="5078268"/>
            <a:ext cx="217164" cy="468593"/>
            <a:chOff x="1883955" y="3808700"/>
            <a:chExt cx="162873" cy="351445"/>
          </a:xfrm>
        </p:grpSpPr>
        <p:sp>
          <p:nvSpPr>
            <p:cNvPr id="11703" name="Google Shape;11703;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4" name="Google Shape;11704;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5" name="Google Shape;11705;p66"/>
          <p:cNvGrpSpPr/>
          <p:nvPr/>
        </p:nvGrpSpPr>
        <p:grpSpPr>
          <a:xfrm>
            <a:off x="1252209" y="5078945"/>
            <a:ext cx="256009" cy="468424"/>
            <a:chOff x="939156" y="3809209"/>
            <a:chExt cx="192007" cy="351318"/>
          </a:xfrm>
        </p:grpSpPr>
        <p:sp>
          <p:nvSpPr>
            <p:cNvPr id="11706" name="Google Shape;11706;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7" name="Google Shape;11707;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8" name="Google Shape;11708;p66"/>
          <p:cNvGrpSpPr/>
          <p:nvPr/>
        </p:nvGrpSpPr>
        <p:grpSpPr>
          <a:xfrm>
            <a:off x="3074890" y="5079794"/>
            <a:ext cx="258553" cy="465540"/>
            <a:chOff x="2306167" y="3809845"/>
            <a:chExt cx="193915" cy="349155"/>
          </a:xfrm>
        </p:grpSpPr>
        <p:sp>
          <p:nvSpPr>
            <p:cNvPr id="11709" name="Google Shape;11709;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0" name="Google Shape;11710;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1" name="Google Shape;11711;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2" name="Google Shape;11712;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3" name="Google Shape;11713;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4" name="Google Shape;11714;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5" name="Google Shape;11715;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16" name="Google Shape;11716;p66"/>
          <p:cNvGrpSpPr/>
          <p:nvPr/>
        </p:nvGrpSpPr>
        <p:grpSpPr>
          <a:xfrm>
            <a:off x="1765202" y="5076231"/>
            <a:ext cx="475124" cy="475676"/>
            <a:chOff x="1323901" y="3807173"/>
            <a:chExt cx="356343" cy="356757"/>
          </a:xfrm>
        </p:grpSpPr>
        <p:sp>
          <p:nvSpPr>
            <p:cNvPr id="11717" name="Google Shape;11717;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8" name="Google Shape;11718;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9" name="Google Shape;11719;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0" name="Google Shape;11720;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1" name="Google Shape;11721;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2" name="Google Shape;11722;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3" name="Google Shape;11723;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4" name="Google Shape;11724;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5" name="Google Shape;11725;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6" name="Google Shape;11726;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7" name="Google Shape;11727;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8" name="Google Shape;11728;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9" name="Google Shape;11729;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0" name="Google Shape;11730;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1" name="Google Shape;11731;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2" name="Google Shape;11732;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3" name="Google Shape;11733;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4" name="Google Shape;11734;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5" name="Google Shape;11735;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6" name="Google Shape;11736;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7" name="Google Shape;11737;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8" name="Google Shape;11738;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9" name="Google Shape;11739;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0" name="Google Shape;11740;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1" name="Google Shape;11741;p66"/>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2" name="Google Shape;11742;p66"/>
          <p:cNvGrpSpPr/>
          <p:nvPr/>
        </p:nvGrpSpPr>
        <p:grpSpPr>
          <a:xfrm>
            <a:off x="1145683" y="4471894"/>
            <a:ext cx="409012" cy="468593"/>
            <a:chOff x="859262" y="3353920"/>
            <a:chExt cx="306759" cy="351445"/>
          </a:xfrm>
        </p:grpSpPr>
        <p:sp>
          <p:nvSpPr>
            <p:cNvPr id="11743" name="Google Shape;11743;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4" name="Google Shape;11744;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5" name="Google Shape;11745;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6" name="Google Shape;11746;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7" name="Google Shape;11747;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8" name="Google Shape;11748;p66"/>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9" name="Google Shape;11749;p66"/>
          <p:cNvGrpSpPr/>
          <p:nvPr/>
        </p:nvGrpSpPr>
        <p:grpSpPr>
          <a:xfrm>
            <a:off x="5289916" y="5116137"/>
            <a:ext cx="486277" cy="393873"/>
            <a:chOff x="3967437" y="3837102"/>
            <a:chExt cx="364708" cy="295405"/>
          </a:xfrm>
        </p:grpSpPr>
        <p:sp>
          <p:nvSpPr>
            <p:cNvPr id="11750" name="Google Shape;11750;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1" name="Google Shape;11751;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2" name="Google Shape;11752;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3" name="Google Shape;11753;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4" name="Google Shape;11754;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55" name="Google Shape;11755;p66"/>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6" name="Google Shape;11756;p66"/>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7" name="Google Shape;11757;p66"/>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58" name="Google Shape;11758;p66"/>
          <p:cNvGrpSpPr/>
          <p:nvPr/>
        </p:nvGrpSpPr>
        <p:grpSpPr>
          <a:xfrm>
            <a:off x="7749103" y="5075268"/>
            <a:ext cx="378324" cy="411259"/>
            <a:chOff x="5964227" y="3858701"/>
            <a:chExt cx="283743" cy="308444"/>
          </a:xfrm>
        </p:grpSpPr>
        <p:sp>
          <p:nvSpPr>
            <p:cNvPr id="11759" name="Google Shape;11759;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0" name="Google Shape;11760;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1" name="Google Shape;11761;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2" name="Google Shape;11762;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63" name="Google Shape;11763;p66"/>
          <p:cNvGrpSpPr/>
          <p:nvPr/>
        </p:nvGrpSpPr>
        <p:grpSpPr>
          <a:xfrm>
            <a:off x="8324677" y="5164097"/>
            <a:ext cx="427163" cy="284803"/>
            <a:chOff x="6395908" y="3873073"/>
            <a:chExt cx="320372" cy="213602"/>
          </a:xfrm>
        </p:grpSpPr>
        <p:sp>
          <p:nvSpPr>
            <p:cNvPr id="11764" name="Google Shape;11764;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5" name="Google Shape;11765;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6" name="Google Shape;11766;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7" name="Google Shape;11767;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8" name="Google Shape;11768;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9" name="Google Shape;11769;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0" name="Google Shape;11770;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1" name="Google Shape;11771;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2" name="Google Shape;11772;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3" name="Google Shape;11773;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74" name="Google Shape;11774;p66"/>
          <p:cNvGrpSpPr/>
          <p:nvPr/>
        </p:nvGrpSpPr>
        <p:grpSpPr>
          <a:xfrm>
            <a:off x="9683853" y="5070422"/>
            <a:ext cx="476184" cy="469357"/>
            <a:chOff x="7415290" y="3802816"/>
            <a:chExt cx="357138" cy="352018"/>
          </a:xfrm>
        </p:grpSpPr>
        <p:sp>
          <p:nvSpPr>
            <p:cNvPr id="11775" name="Google Shape;11775;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6" name="Google Shape;11776;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7" name="Google Shape;11777;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8" name="Google Shape;11778;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9" name="Google Shape;11779;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0" name="Google Shape;11780;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1" name="Google Shape;11781;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2" name="Google Shape;11782;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3" name="Google Shape;11783;p66"/>
          <p:cNvGrpSpPr/>
          <p:nvPr/>
        </p:nvGrpSpPr>
        <p:grpSpPr>
          <a:xfrm>
            <a:off x="8983083" y="5111218"/>
            <a:ext cx="473640" cy="391201"/>
            <a:chOff x="6889712" y="3833413"/>
            <a:chExt cx="355230" cy="293401"/>
          </a:xfrm>
        </p:grpSpPr>
        <p:sp>
          <p:nvSpPr>
            <p:cNvPr id="11784" name="Google Shape;11784;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5" name="Google Shape;11785;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6" name="Google Shape;11786;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7" name="Google Shape;11787;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8" name="Google Shape;11788;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9" name="Google Shape;11789;p66"/>
          <p:cNvGrpSpPr/>
          <p:nvPr/>
        </p:nvGrpSpPr>
        <p:grpSpPr>
          <a:xfrm>
            <a:off x="10276203" y="5114494"/>
            <a:ext cx="376424" cy="449557"/>
            <a:chOff x="1635875" y="237775"/>
            <a:chExt cx="4370250" cy="5219325"/>
          </a:xfrm>
        </p:grpSpPr>
        <p:sp>
          <p:nvSpPr>
            <p:cNvPr id="11790" name="Google Shape;11790;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1" name="Google Shape;11791;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92" name="Google Shape;11792;p66"/>
          <p:cNvGrpSpPr/>
          <p:nvPr/>
        </p:nvGrpSpPr>
        <p:grpSpPr>
          <a:xfrm>
            <a:off x="4138618" y="4481520"/>
            <a:ext cx="397181" cy="450104"/>
            <a:chOff x="3103963" y="3361140"/>
            <a:chExt cx="297886" cy="337578"/>
          </a:xfrm>
        </p:grpSpPr>
        <p:sp>
          <p:nvSpPr>
            <p:cNvPr id="11793" name="Google Shape;11793;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4" name="Google Shape;11794;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5" name="Google Shape;11795;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6" name="Google Shape;11796;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7" name="Google Shape;11797;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8" name="Google Shape;11798;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9" name="Google Shape;11799;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0" name="Google Shape;11800;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1" name="Google Shape;11801;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2" name="Google Shape;11802;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3" name="Google Shape;11803;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4" name="Google Shape;11804;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5" name="Google Shape;11805;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6" name="Google Shape;11806;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7" name="Google Shape;11807;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8" name="Google Shape;11808;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9" name="Google Shape;11809;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1" name="Google Shape;11811;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2" name="Google Shape;1181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3" name="Google Shape;11813;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4" name="Google Shape;11814;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5" name="Google Shape;11815;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6" name="Google Shape;11816;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17" name="Google Shape;11817;p66"/>
          <p:cNvGrpSpPr/>
          <p:nvPr/>
        </p:nvGrpSpPr>
        <p:grpSpPr>
          <a:xfrm>
            <a:off x="3557095" y="4481478"/>
            <a:ext cx="364061" cy="450401"/>
            <a:chOff x="2667821" y="3361108"/>
            <a:chExt cx="273046" cy="337801"/>
          </a:xfrm>
        </p:grpSpPr>
        <p:sp>
          <p:nvSpPr>
            <p:cNvPr id="11818" name="Google Shape;11818;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9" name="Google Shape;11819;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0" name="Google Shape;11820;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1" name="Google Shape;11821;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2" name="Google Shape;11822;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3" name="Google Shape;11823;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4" name="Google Shape;11824;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5" name="Google Shape;11825;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6" name="Google Shape;11826;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7" name="Google Shape;11827;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8" name="Google Shape;11828;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9" name="Google Shape;11829;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0" name="Google Shape;11830;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1" name="Google Shape;11831;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2" name="Google Shape;11832;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3" name="Google Shape;11833;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4" name="Google Shape;11834;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5" name="Google Shape;11835;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6" name="Google Shape;11836;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37" name="Google Shape;11837;p66"/>
          <p:cNvGrpSpPr/>
          <p:nvPr/>
        </p:nvGrpSpPr>
        <p:grpSpPr>
          <a:xfrm>
            <a:off x="2949960" y="4480417"/>
            <a:ext cx="376953" cy="451547"/>
            <a:chOff x="2212469" y="3360313"/>
            <a:chExt cx="282715" cy="338660"/>
          </a:xfrm>
        </p:grpSpPr>
        <p:sp>
          <p:nvSpPr>
            <p:cNvPr id="11838" name="Google Shape;11838;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9" name="Google Shape;11839;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0" name="Google Shape;11840;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41" name="Google Shape;11841;p66"/>
          <p:cNvGrpSpPr/>
          <p:nvPr/>
        </p:nvGrpSpPr>
        <p:grpSpPr>
          <a:xfrm>
            <a:off x="2358429" y="4481478"/>
            <a:ext cx="371652" cy="452097"/>
            <a:chOff x="1768821" y="3361108"/>
            <a:chExt cx="278739" cy="339073"/>
          </a:xfrm>
        </p:grpSpPr>
        <p:sp>
          <p:nvSpPr>
            <p:cNvPr id="11842" name="Google Shape;11842;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3" name="Google Shape;11843;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4" name="Google Shape;11844;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5" name="Google Shape;11845;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6" name="Google Shape;11846;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7" name="Google Shape;11847;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8" name="Google Shape;11848;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9" name="Google Shape;11849;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0" name="Google Shape;11850;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1" name="Google Shape;11851;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2" name="Google Shape;11852;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3" name="Google Shape;11853;p66"/>
          <p:cNvGrpSpPr/>
          <p:nvPr/>
        </p:nvGrpSpPr>
        <p:grpSpPr>
          <a:xfrm>
            <a:off x="7117178" y="4449164"/>
            <a:ext cx="409521" cy="502435"/>
            <a:chOff x="5337883" y="3336873"/>
            <a:chExt cx="307141" cy="376826"/>
          </a:xfrm>
        </p:grpSpPr>
        <p:sp>
          <p:nvSpPr>
            <p:cNvPr id="11854" name="Google Shape;11854;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5" name="Google Shape;11855;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6" name="Google Shape;11856;p66"/>
          <p:cNvGrpSpPr/>
          <p:nvPr/>
        </p:nvGrpSpPr>
        <p:grpSpPr>
          <a:xfrm>
            <a:off x="6511781" y="4449674"/>
            <a:ext cx="431233" cy="503409"/>
            <a:chOff x="4883835" y="3337255"/>
            <a:chExt cx="323425" cy="377557"/>
          </a:xfrm>
        </p:grpSpPr>
        <p:sp>
          <p:nvSpPr>
            <p:cNvPr id="11857" name="Google Shape;11857;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8" name="Google Shape;11858;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9" name="Google Shape;11859;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0" name="Google Shape;11860;p66"/>
          <p:cNvGrpSpPr/>
          <p:nvPr/>
        </p:nvGrpSpPr>
        <p:grpSpPr>
          <a:xfrm>
            <a:off x="8257747" y="4543052"/>
            <a:ext cx="470120" cy="316651"/>
            <a:chOff x="6193310" y="3407289"/>
            <a:chExt cx="352590" cy="237488"/>
          </a:xfrm>
        </p:grpSpPr>
        <p:sp>
          <p:nvSpPr>
            <p:cNvPr id="11861" name="Google Shape;11861;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2" name="Google Shape;11862;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3" name="Google Shape;11863;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4" name="Google Shape;11864;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5" name="Google Shape;11865;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6" name="Google Shape;11866;p66"/>
          <p:cNvGrpSpPr/>
          <p:nvPr/>
        </p:nvGrpSpPr>
        <p:grpSpPr>
          <a:xfrm>
            <a:off x="8849490" y="4530457"/>
            <a:ext cx="471647" cy="339339"/>
            <a:chOff x="6637117" y="3397843"/>
            <a:chExt cx="353735" cy="254504"/>
          </a:xfrm>
        </p:grpSpPr>
        <p:sp>
          <p:nvSpPr>
            <p:cNvPr id="11867" name="Google Shape;11867;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8" name="Google Shape;11868;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9" name="Google Shape;11869;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0" name="Google Shape;11870;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1" name="Google Shape;11871;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2" name="Google Shape;11872;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73" name="Google Shape;11873;p66"/>
          <p:cNvGrpSpPr/>
          <p:nvPr/>
        </p:nvGrpSpPr>
        <p:grpSpPr>
          <a:xfrm>
            <a:off x="9434660" y="4466042"/>
            <a:ext cx="480849" cy="469781"/>
            <a:chOff x="7075994" y="3349531"/>
            <a:chExt cx="360637" cy="352336"/>
          </a:xfrm>
        </p:grpSpPr>
        <p:sp>
          <p:nvSpPr>
            <p:cNvPr id="11874" name="Google Shape;11874;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5" name="Google Shape;11875;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6" name="Google Shape;11876;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7" name="Google Shape;11877;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8" name="Google Shape;11878;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9" name="Google Shape;11879;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0" name="Google Shape;11880;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1" name="Google Shape;11881;p66"/>
          <p:cNvGrpSpPr/>
          <p:nvPr/>
        </p:nvGrpSpPr>
        <p:grpSpPr>
          <a:xfrm>
            <a:off x="10202645" y="4465576"/>
            <a:ext cx="142911" cy="469865"/>
            <a:chOff x="7651983" y="3349181"/>
            <a:chExt cx="107183" cy="352399"/>
          </a:xfrm>
        </p:grpSpPr>
        <p:sp>
          <p:nvSpPr>
            <p:cNvPr id="11882" name="Google Shape;11882;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3" name="Google Shape;11883;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4" name="Google Shape;11884;p66"/>
          <p:cNvGrpSpPr/>
          <p:nvPr/>
        </p:nvGrpSpPr>
        <p:grpSpPr>
          <a:xfrm>
            <a:off x="10631291" y="4509763"/>
            <a:ext cx="470120" cy="382763"/>
            <a:chOff x="7973468" y="3382322"/>
            <a:chExt cx="352590" cy="287072"/>
          </a:xfrm>
        </p:grpSpPr>
        <p:sp>
          <p:nvSpPr>
            <p:cNvPr id="11885" name="Google Shape;11885;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6" name="Google Shape;11886;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7" name="Google Shape;11887;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8" name="Google Shape;11888;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9" name="Google Shape;11889;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0" name="Google Shape;11890;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1" name="Google Shape;11891;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2" name="Google Shape;11892;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3" name="Google Shape;11893;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4" name="Google Shape;11894;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5" name="Google Shape;11895;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6" name="Google Shape;11896;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00"/>
        <p:cNvGrpSpPr/>
        <p:nvPr/>
      </p:nvGrpSpPr>
      <p:grpSpPr>
        <a:xfrm>
          <a:off x="0" y="0"/>
          <a:ext cx="0" cy="0"/>
          <a:chOff x="0" y="0"/>
          <a:chExt cx="0" cy="0"/>
        </a:xfrm>
      </p:grpSpPr>
      <p:sp>
        <p:nvSpPr>
          <p:cNvPr id="11901" name="Google Shape;11901;p67"/>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02" name="Google Shape;11902;p67"/>
          <p:cNvGrpSpPr/>
          <p:nvPr/>
        </p:nvGrpSpPr>
        <p:grpSpPr>
          <a:xfrm>
            <a:off x="1132903" y="2000878"/>
            <a:ext cx="463829" cy="463317"/>
            <a:chOff x="849677" y="1500658"/>
            <a:chExt cx="347872" cy="347488"/>
          </a:xfrm>
        </p:grpSpPr>
        <p:sp>
          <p:nvSpPr>
            <p:cNvPr id="11903" name="Google Shape;11903;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09" name="Google Shape;11909;p67"/>
          <p:cNvGrpSpPr/>
          <p:nvPr/>
        </p:nvGrpSpPr>
        <p:grpSpPr>
          <a:xfrm>
            <a:off x="1887804" y="2000878"/>
            <a:ext cx="421163" cy="463317"/>
            <a:chOff x="1415853" y="1500658"/>
            <a:chExt cx="315872" cy="347488"/>
          </a:xfrm>
        </p:grpSpPr>
        <p:sp>
          <p:nvSpPr>
            <p:cNvPr id="11910" name="Google Shape;11910;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4" name="Google Shape;11914;p67"/>
          <p:cNvGrpSpPr/>
          <p:nvPr/>
        </p:nvGrpSpPr>
        <p:grpSpPr>
          <a:xfrm>
            <a:off x="6263185" y="2000878"/>
            <a:ext cx="463360" cy="462805"/>
            <a:chOff x="4697389" y="1500658"/>
            <a:chExt cx="347520" cy="347104"/>
          </a:xfrm>
        </p:grpSpPr>
        <p:sp>
          <p:nvSpPr>
            <p:cNvPr id="11915" name="Google Shape;11915;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8" name="Google Shape;11918;p67"/>
          <p:cNvGrpSpPr/>
          <p:nvPr/>
        </p:nvGrpSpPr>
        <p:grpSpPr>
          <a:xfrm>
            <a:off x="4804711" y="2619928"/>
            <a:ext cx="463360" cy="471680"/>
            <a:chOff x="3603533" y="1964946"/>
            <a:chExt cx="347520" cy="353760"/>
          </a:xfrm>
        </p:grpSpPr>
        <p:sp>
          <p:nvSpPr>
            <p:cNvPr id="11919" name="Google Shape;11919;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0" name="Google Shape;11920;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1" name="Google Shape;11921;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2" name="Google Shape;11922;p67"/>
          <p:cNvGrpSpPr/>
          <p:nvPr/>
        </p:nvGrpSpPr>
        <p:grpSpPr>
          <a:xfrm>
            <a:off x="2601020" y="2619117"/>
            <a:ext cx="477056" cy="469931"/>
            <a:chOff x="1950765" y="1964338"/>
            <a:chExt cx="357792" cy="352448"/>
          </a:xfrm>
        </p:grpSpPr>
        <p:sp>
          <p:nvSpPr>
            <p:cNvPr id="11923" name="Google Shape;11923;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7" name="Google Shape;11927;p67"/>
          <p:cNvGrpSpPr/>
          <p:nvPr/>
        </p:nvGrpSpPr>
        <p:grpSpPr>
          <a:xfrm>
            <a:off x="9914172" y="2619587"/>
            <a:ext cx="490283" cy="470997"/>
            <a:chOff x="7435629" y="1964690"/>
            <a:chExt cx="367712" cy="353248"/>
          </a:xfrm>
        </p:grpSpPr>
        <p:sp>
          <p:nvSpPr>
            <p:cNvPr id="11928" name="Google Shape;11928;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2" name="Google Shape;11932;p67"/>
          <p:cNvGrpSpPr/>
          <p:nvPr/>
        </p:nvGrpSpPr>
        <p:grpSpPr>
          <a:xfrm>
            <a:off x="3350332" y="2620056"/>
            <a:ext cx="444032" cy="470528"/>
            <a:chOff x="2512749" y="1965042"/>
            <a:chExt cx="333024" cy="352896"/>
          </a:xfrm>
        </p:grpSpPr>
        <p:sp>
          <p:nvSpPr>
            <p:cNvPr id="11933" name="Google Shape;11933;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8" name="Google Shape;11938;p67"/>
          <p:cNvGrpSpPr/>
          <p:nvPr/>
        </p:nvGrpSpPr>
        <p:grpSpPr>
          <a:xfrm>
            <a:off x="1864423" y="2642371"/>
            <a:ext cx="487723" cy="447189"/>
            <a:chOff x="1398317" y="1981778"/>
            <a:chExt cx="365792" cy="335392"/>
          </a:xfrm>
        </p:grpSpPr>
        <p:sp>
          <p:nvSpPr>
            <p:cNvPr id="11939" name="Google Shape;11939;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5" name="Google Shape;11945;p67"/>
          <p:cNvGrpSpPr/>
          <p:nvPr/>
        </p:nvGrpSpPr>
        <p:grpSpPr>
          <a:xfrm>
            <a:off x="4069649" y="2671427"/>
            <a:ext cx="471467" cy="419669"/>
            <a:chOff x="3052237" y="2003570"/>
            <a:chExt cx="353600" cy="314752"/>
          </a:xfrm>
        </p:grpSpPr>
        <p:sp>
          <p:nvSpPr>
            <p:cNvPr id="11946" name="Google Shape;11946;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9" name="Google Shape;11949;p67"/>
          <p:cNvGrpSpPr/>
          <p:nvPr/>
        </p:nvGrpSpPr>
        <p:grpSpPr>
          <a:xfrm>
            <a:off x="1872017" y="3944088"/>
            <a:ext cx="490795" cy="298624"/>
            <a:chOff x="1404013" y="2958066"/>
            <a:chExt cx="368096" cy="223968"/>
          </a:xfrm>
        </p:grpSpPr>
        <p:sp>
          <p:nvSpPr>
            <p:cNvPr id="11950" name="Google Shape;11950;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52" name="Google Shape;11952;p67"/>
          <p:cNvSpPr/>
          <p:nvPr/>
        </p:nvSpPr>
        <p:spPr>
          <a:xfrm>
            <a:off x="5530129" y="38484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1173521" y="38483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54" name="Google Shape;11954;p67"/>
          <p:cNvGrpSpPr/>
          <p:nvPr/>
        </p:nvGrpSpPr>
        <p:grpSpPr>
          <a:xfrm>
            <a:off x="2601532" y="3846936"/>
            <a:ext cx="493824" cy="489771"/>
            <a:chOff x="1951149" y="2885202"/>
            <a:chExt cx="370368" cy="367328"/>
          </a:xfrm>
        </p:grpSpPr>
        <p:sp>
          <p:nvSpPr>
            <p:cNvPr id="11955" name="Google Shape;11955;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6" name="Google Shape;11956;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7" name="Google Shape;11957;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58" name="Google Shape;11958;p67"/>
          <p:cNvGrpSpPr/>
          <p:nvPr/>
        </p:nvGrpSpPr>
        <p:grpSpPr>
          <a:xfrm>
            <a:off x="3335569" y="3874883"/>
            <a:ext cx="489771" cy="436395"/>
            <a:chOff x="2501677" y="2906162"/>
            <a:chExt cx="367328" cy="327296"/>
          </a:xfrm>
        </p:grpSpPr>
        <p:sp>
          <p:nvSpPr>
            <p:cNvPr id="11959" name="Google Shape;11959;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2" name="Google Shape;11962;p67"/>
          <p:cNvSpPr/>
          <p:nvPr/>
        </p:nvSpPr>
        <p:spPr>
          <a:xfrm>
            <a:off x="4797116" y="39058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3" name="Google Shape;11963;p67"/>
          <p:cNvGrpSpPr/>
          <p:nvPr/>
        </p:nvGrpSpPr>
        <p:grpSpPr>
          <a:xfrm>
            <a:off x="4067089" y="3858285"/>
            <a:ext cx="490283" cy="472320"/>
            <a:chOff x="3050317" y="2893714"/>
            <a:chExt cx="367712" cy="354240"/>
          </a:xfrm>
        </p:grpSpPr>
        <p:sp>
          <p:nvSpPr>
            <p:cNvPr id="11964" name="Google Shape;11964;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6" name="Google Shape;11966;p67"/>
          <p:cNvSpPr/>
          <p:nvPr/>
        </p:nvSpPr>
        <p:spPr>
          <a:xfrm>
            <a:off x="6259644" y="38459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7" name="Google Shape;11967;p67"/>
          <p:cNvSpPr/>
          <p:nvPr/>
        </p:nvSpPr>
        <p:spPr>
          <a:xfrm>
            <a:off x="10728508" y="38483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8" name="Google Shape;11968;p67"/>
          <p:cNvGrpSpPr/>
          <p:nvPr/>
        </p:nvGrpSpPr>
        <p:grpSpPr>
          <a:xfrm>
            <a:off x="10041703" y="3848472"/>
            <a:ext cx="246912" cy="489728"/>
            <a:chOff x="7531277" y="2886354"/>
            <a:chExt cx="185184" cy="367296"/>
          </a:xfrm>
        </p:grpSpPr>
        <p:sp>
          <p:nvSpPr>
            <p:cNvPr id="11969" name="Google Shape;11969;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72" name="Google Shape;11972;p67"/>
          <p:cNvGrpSpPr/>
          <p:nvPr/>
        </p:nvGrpSpPr>
        <p:grpSpPr>
          <a:xfrm>
            <a:off x="9235516" y="3848984"/>
            <a:ext cx="396245" cy="489728"/>
            <a:chOff x="6926637" y="2886738"/>
            <a:chExt cx="297184" cy="367296"/>
          </a:xfrm>
        </p:grpSpPr>
        <p:sp>
          <p:nvSpPr>
            <p:cNvPr id="11973" name="Google Shape;11973;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76" name="Google Shape;11976;p67"/>
          <p:cNvSpPr/>
          <p:nvPr/>
        </p:nvSpPr>
        <p:spPr>
          <a:xfrm>
            <a:off x="7007420" y="38479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7779047" y="38488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78" name="Google Shape;11978;p67"/>
          <p:cNvGrpSpPr/>
          <p:nvPr/>
        </p:nvGrpSpPr>
        <p:grpSpPr>
          <a:xfrm>
            <a:off x="8454204" y="3848472"/>
            <a:ext cx="493824" cy="490752"/>
            <a:chOff x="6340653" y="2886354"/>
            <a:chExt cx="370368" cy="368064"/>
          </a:xfrm>
        </p:grpSpPr>
        <p:sp>
          <p:nvSpPr>
            <p:cNvPr id="11979" name="Google Shape;11979;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2" name="Google Shape;11982;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3" name="Google Shape;11983;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5" name="Google Shape;11985;p67"/>
          <p:cNvGrpSpPr/>
          <p:nvPr/>
        </p:nvGrpSpPr>
        <p:grpSpPr>
          <a:xfrm>
            <a:off x="6995729" y="2641901"/>
            <a:ext cx="473003" cy="448683"/>
            <a:chOff x="5246797" y="1981426"/>
            <a:chExt cx="354752" cy="336512"/>
          </a:xfrm>
        </p:grpSpPr>
        <p:sp>
          <p:nvSpPr>
            <p:cNvPr id="11986" name="Google Shape;11986;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8" name="Google Shape;11988;p67"/>
          <p:cNvGrpSpPr/>
          <p:nvPr/>
        </p:nvGrpSpPr>
        <p:grpSpPr>
          <a:xfrm>
            <a:off x="5531665" y="2802755"/>
            <a:ext cx="473515" cy="288341"/>
            <a:chOff x="4148749" y="2102066"/>
            <a:chExt cx="355136" cy="216256"/>
          </a:xfrm>
        </p:grpSpPr>
        <p:sp>
          <p:nvSpPr>
            <p:cNvPr id="11989" name="Google Shape;11989;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1" name="Google Shape;11991;p67"/>
          <p:cNvGrpSpPr/>
          <p:nvPr/>
        </p:nvGrpSpPr>
        <p:grpSpPr>
          <a:xfrm>
            <a:off x="7726225" y="2668568"/>
            <a:ext cx="473003" cy="420480"/>
            <a:chOff x="5794669" y="2001426"/>
            <a:chExt cx="354752" cy="315360"/>
          </a:xfrm>
        </p:grpSpPr>
        <p:sp>
          <p:nvSpPr>
            <p:cNvPr id="11992" name="Google Shape;11992;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4" name="Google Shape;11994;p67"/>
          <p:cNvGrpSpPr/>
          <p:nvPr/>
        </p:nvGrpSpPr>
        <p:grpSpPr>
          <a:xfrm>
            <a:off x="8460305" y="2706456"/>
            <a:ext cx="470443" cy="385621"/>
            <a:chOff x="6345229" y="2029842"/>
            <a:chExt cx="352832" cy="289216"/>
          </a:xfrm>
        </p:grpSpPr>
        <p:sp>
          <p:nvSpPr>
            <p:cNvPr id="11995" name="Google Shape;11995;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7" name="Google Shape;11997;p67"/>
          <p:cNvGrpSpPr/>
          <p:nvPr/>
        </p:nvGrpSpPr>
        <p:grpSpPr>
          <a:xfrm>
            <a:off x="6263185" y="2715117"/>
            <a:ext cx="473003" cy="375979"/>
            <a:chOff x="4697389" y="2036338"/>
            <a:chExt cx="354752" cy="281984"/>
          </a:xfrm>
        </p:grpSpPr>
        <p:sp>
          <p:nvSpPr>
            <p:cNvPr id="11998" name="Google Shape;11998;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0" name="Google Shape;12000;p67"/>
          <p:cNvGrpSpPr/>
          <p:nvPr/>
        </p:nvGrpSpPr>
        <p:grpSpPr>
          <a:xfrm>
            <a:off x="1872017" y="3233005"/>
            <a:ext cx="471467" cy="473259"/>
            <a:chOff x="1404013" y="2424754"/>
            <a:chExt cx="353600" cy="354944"/>
          </a:xfrm>
        </p:grpSpPr>
        <p:sp>
          <p:nvSpPr>
            <p:cNvPr id="12001" name="Google Shape;12001;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6" name="Google Shape;12006;p67"/>
          <p:cNvGrpSpPr/>
          <p:nvPr/>
        </p:nvGrpSpPr>
        <p:grpSpPr>
          <a:xfrm>
            <a:off x="1139004" y="3237699"/>
            <a:ext cx="473472" cy="468053"/>
            <a:chOff x="854253" y="2428274"/>
            <a:chExt cx="355104" cy="351040"/>
          </a:xfrm>
        </p:grpSpPr>
        <p:sp>
          <p:nvSpPr>
            <p:cNvPr id="12007" name="Google Shape;12007;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9195879" y="3254595"/>
            <a:ext cx="473003" cy="367872"/>
            <a:chOff x="6896909" y="2440946"/>
            <a:chExt cx="354752" cy="275904"/>
          </a:xfrm>
        </p:grpSpPr>
        <p:sp>
          <p:nvSpPr>
            <p:cNvPr id="12010" name="Google Shape;12010;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12" name="Google Shape;12012;p67"/>
          <p:cNvSpPr/>
          <p:nvPr/>
        </p:nvSpPr>
        <p:spPr>
          <a:xfrm>
            <a:off x="8463335" y="32650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13" name="Google Shape;12013;p67"/>
          <p:cNvGrpSpPr/>
          <p:nvPr/>
        </p:nvGrpSpPr>
        <p:grpSpPr>
          <a:xfrm>
            <a:off x="7020092" y="3233005"/>
            <a:ext cx="429312" cy="472747"/>
            <a:chOff x="5265069" y="2424754"/>
            <a:chExt cx="321984" cy="354560"/>
          </a:xfrm>
        </p:grpSpPr>
        <p:sp>
          <p:nvSpPr>
            <p:cNvPr id="12014" name="Google Shape;12014;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5" name="Google Shape;12015;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16" name="Google Shape;12016;p67"/>
          <p:cNvGrpSpPr/>
          <p:nvPr/>
        </p:nvGrpSpPr>
        <p:grpSpPr>
          <a:xfrm>
            <a:off x="5534225" y="3289027"/>
            <a:ext cx="473472" cy="346112"/>
            <a:chOff x="4150669" y="2466770"/>
            <a:chExt cx="355104" cy="259584"/>
          </a:xfrm>
        </p:grpSpPr>
        <p:sp>
          <p:nvSpPr>
            <p:cNvPr id="12017" name="Google Shape;12017;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21" name="Google Shape;12021;p67"/>
          <p:cNvGrpSpPr/>
          <p:nvPr/>
        </p:nvGrpSpPr>
        <p:grpSpPr>
          <a:xfrm>
            <a:off x="6266257" y="3233261"/>
            <a:ext cx="472448" cy="471979"/>
            <a:chOff x="4699693" y="2424946"/>
            <a:chExt cx="354336" cy="353984"/>
          </a:xfrm>
        </p:grpSpPr>
        <p:sp>
          <p:nvSpPr>
            <p:cNvPr id="12022" name="Google Shape;12022;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4" name="Google Shape;12024;p67"/>
          <p:cNvSpPr/>
          <p:nvPr/>
        </p:nvSpPr>
        <p:spPr>
          <a:xfrm>
            <a:off x="7746535" y="32327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069137" y="32847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26" name="Google Shape;12026;p67"/>
          <p:cNvGrpSpPr/>
          <p:nvPr/>
        </p:nvGrpSpPr>
        <p:grpSpPr>
          <a:xfrm>
            <a:off x="2604049" y="3402989"/>
            <a:ext cx="473515" cy="302763"/>
            <a:chOff x="1953037" y="2552242"/>
            <a:chExt cx="355136" cy="227072"/>
          </a:xfrm>
        </p:grpSpPr>
        <p:sp>
          <p:nvSpPr>
            <p:cNvPr id="12027" name="Google Shape;12027;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9" name="Google Shape;12029;p67"/>
          <p:cNvSpPr/>
          <p:nvPr/>
        </p:nvSpPr>
        <p:spPr>
          <a:xfrm>
            <a:off x="4805223" y="32321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0" name="Google Shape;12030;p67"/>
          <p:cNvGrpSpPr/>
          <p:nvPr/>
        </p:nvGrpSpPr>
        <p:grpSpPr>
          <a:xfrm>
            <a:off x="3334588" y="3369624"/>
            <a:ext cx="473472" cy="334592"/>
            <a:chOff x="2500941" y="2527218"/>
            <a:chExt cx="355104" cy="250944"/>
          </a:xfrm>
        </p:grpSpPr>
        <p:sp>
          <p:nvSpPr>
            <p:cNvPr id="12031" name="Google Shape;12031;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36" name="Google Shape;12036;p67"/>
          <p:cNvSpPr/>
          <p:nvPr/>
        </p:nvSpPr>
        <p:spPr>
          <a:xfrm>
            <a:off x="9929916" y="33323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7" name="Google Shape;12037;p67"/>
          <p:cNvGrpSpPr/>
          <p:nvPr/>
        </p:nvGrpSpPr>
        <p:grpSpPr>
          <a:xfrm>
            <a:off x="10658407" y="3236163"/>
            <a:ext cx="475008" cy="469077"/>
            <a:chOff x="7993805" y="2427122"/>
            <a:chExt cx="356256" cy="351808"/>
          </a:xfrm>
        </p:grpSpPr>
        <p:sp>
          <p:nvSpPr>
            <p:cNvPr id="12038" name="Google Shape;12038;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1" name="Google Shape;12041;p67"/>
          <p:cNvGrpSpPr/>
          <p:nvPr/>
        </p:nvGrpSpPr>
        <p:grpSpPr>
          <a:xfrm>
            <a:off x="1171516" y="2620013"/>
            <a:ext cx="411520" cy="471083"/>
            <a:chOff x="878637" y="1965010"/>
            <a:chExt cx="308640" cy="353312"/>
          </a:xfrm>
        </p:grpSpPr>
        <p:sp>
          <p:nvSpPr>
            <p:cNvPr id="12042" name="Google Shape;12042;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9194855" y="2619629"/>
            <a:ext cx="464341" cy="469931"/>
            <a:chOff x="6896141" y="1964722"/>
            <a:chExt cx="348256" cy="352448"/>
          </a:xfrm>
        </p:grpSpPr>
        <p:sp>
          <p:nvSpPr>
            <p:cNvPr id="12046" name="Google Shape;12046;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9" name="Google Shape;12049;p67"/>
          <p:cNvGrpSpPr/>
          <p:nvPr/>
        </p:nvGrpSpPr>
        <p:grpSpPr>
          <a:xfrm>
            <a:off x="10653329" y="2687171"/>
            <a:ext cx="473515" cy="404437"/>
            <a:chOff x="7989997" y="2015378"/>
            <a:chExt cx="355136" cy="303328"/>
          </a:xfrm>
        </p:grpSpPr>
        <p:sp>
          <p:nvSpPr>
            <p:cNvPr id="12050" name="Google Shape;12050;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3" name="Google Shape;12053;p67"/>
          <p:cNvGrpSpPr/>
          <p:nvPr/>
        </p:nvGrpSpPr>
        <p:grpSpPr>
          <a:xfrm>
            <a:off x="4797628" y="2012483"/>
            <a:ext cx="464853" cy="441045"/>
            <a:chOff x="3598221" y="1509362"/>
            <a:chExt cx="348640" cy="330784"/>
          </a:xfrm>
        </p:grpSpPr>
        <p:sp>
          <p:nvSpPr>
            <p:cNvPr id="12054" name="Google Shape;12054;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8" name="Google Shape;12058;p67"/>
          <p:cNvGrpSpPr/>
          <p:nvPr/>
        </p:nvGrpSpPr>
        <p:grpSpPr>
          <a:xfrm>
            <a:off x="6995730" y="2000878"/>
            <a:ext cx="463829" cy="463317"/>
            <a:chOff x="5246797" y="1500658"/>
            <a:chExt cx="347872" cy="347488"/>
          </a:xfrm>
        </p:grpSpPr>
        <p:sp>
          <p:nvSpPr>
            <p:cNvPr id="12059" name="Google Shape;12059;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1" name="Google Shape;12061;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2" name="Google Shape;12062;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63" name="Google Shape;12063;p67"/>
          <p:cNvGrpSpPr/>
          <p:nvPr/>
        </p:nvGrpSpPr>
        <p:grpSpPr>
          <a:xfrm>
            <a:off x="7728786" y="2000877"/>
            <a:ext cx="465365" cy="462336"/>
            <a:chOff x="5796589" y="1500658"/>
            <a:chExt cx="349024" cy="346752"/>
          </a:xfrm>
        </p:grpSpPr>
        <p:sp>
          <p:nvSpPr>
            <p:cNvPr id="12064" name="Google Shape;12064;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65" name="Google Shape;12065;p67"/>
            <p:cNvGrpSpPr/>
            <p:nvPr/>
          </p:nvGrpSpPr>
          <p:grpSpPr>
            <a:xfrm>
              <a:off x="5796589" y="1500658"/>
              <a:ext cx="349024" cy="346752"/>
              <a:chOff x="5796589" y="1500658"/>
              <a:chExt cx="349024" cy="346752"/>
            </a:xfrm>
          </p:grpSpPr>
          <p:sp>
            <p:nvSpPr>
              <p:cNvPr id="12066" name="Google Shape;12066;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070" name="Google Shape;12070;p67"/>
          <p:cNvGrpSpPr/>
          <p:nvPr/>
        </p:nvGrpSpPr>
        <p:grpSpPr>
          <a:xfrm>
            <a:off x="9193831" y="2003437"/>
            <a:ext cx="464853" cy="457728"/>
            <a:chOff x="6895373" y="1502578"/>
            <a:chExt cx="348640" cy="343296"/>
          </a:xfrm>
        </p:grpSpPr>
        <p:sp>
          <p:nvSpPr>
            <p:cNvPr id="12071" name="Google Shape;12071;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2" name="Google Shape;12072;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3" name="Google Shape;12073;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74" name="Google Shape;12074;p67"/>
          <p:cNvGrpSpPr/>
          <p:nvPr/>
        </p:nvGrpSpPr>
        <p:grpSpPr>
          <a:xfrm>
            <a:off x="5530129" y="2007277"/>
            <a:ext cx="463872" cy="449323"/>
            <a:chOff x="4147597" y="1505458"/>
            <a:chExt cx="347904" cy="336992"/>
          </a:xfrm>
        </p:grpSpPr>
        <p:sp>
          <p:nvSpPr>
            <p:cNvPr id="12075" name="Google Shape;12075;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2" name="Google Shape;12082;p67"/>
          <p:cNvGrpSpPr/>
          <p:nvPr/>
        </p:nvGrpSpPr>
        <p:grpSpPr>
          <a:xfrm>
            <a:off x="3332540" y="1999854"/>
            <a:ext cx="463317" cy="464341"/>
            <a:chOff x="2499405" y="1499890"/>
            <a:chExt cx="347488" cy="348256"/>
          </a:xfrm>
        </p:grpSpPr>
        <p:sp>
          <p:nvSpPr>
            <p:cNvPr id="12083" name="Google Shape;12083;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4" name="Google Shape;12084;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5" name="Google Shape;12085;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8" name="Google Shape;12088;p67"/>
          <p:cNvGrpSpPr/>
          <p:nvPr/>
        </p:nvGrpSpPr>
        <p:grpSpPr>
          <a:xfrm>
            <a:off x="2609127" y="2000664"/>
            <a:ext cx="442027" cy="464043"/>
            <a:chOff x="1956845" y="1500498"/>
            <a:chExt cx="331520" cy="348032"/>
          </a:xfrm>
        </p:grpSpPr>
        <p:sp>
          <p:nvSpPr>
            <p:cNvPr id="12089" name="Google Shape;12089;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1" name="Google Shape;12101;p67"/>
          <p:cNvGrpSpPr/>
          <p:nvPr/>
        </p:nvGrpSpPr>
        <p:grpSpPr>
          <a:xfrm>
            <a:off x="8460818" y="2066499"/>
            <a:ext cx="464853" cy="334208"/>
            <a:chOff x="6345613" y="1549874"/>
            <a:chExt cx="348640" cy="250656"/>
          </a:xfrm>
        </p:grpSpPr>
        <p:sp>
          <p:nvSpPr>
            <p:cNvPr id="12102" name="Google Shape;12102;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5" name="Google Shape;12105;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6" name="Google Shape;12106;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8" name="Google Shape;12108;p67"/>
          <p:cNvGrpSpPr/>
          <p:nvPr/>
        </p:nvGrpSpPr>
        <p:grpSpPr>
          <a:xfrm>
            <a:off x="9926375" y="2009368"/>
            <a:ext cx="464853" cy="445696"/>
            <a:chOff x="7444781" y="1507026"/>
            <a:chExt cx="348640" cy="334272"/>
          </a:xfrm>
        </p:grpSpPr>
        <p:sp>
          <p:nvSpPr>
            <p:cNvPr id="12109" name="Google Shape;12109;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14" name="Google Shape;12114;p67"/>
          <p:cNvGrpSpPr/>
          <p:nvPr/>
        </p:nvGrpSpPr>
        <p:grpSpPr>
          <a:xfrm>
            <a:off x="10660455" y="2008984"/>
            <a:ext cx="463829" cy="446592"/>
            <a:chOff x="7995341" y="1506738"/>
            <a:chExt cx="347872" cy="334944"/>
          </a:xfrm>
        </p:grpSpPr>
        <p:sp>
          <p:nvSpPr>
            <p:cNvPr id="12115" name="Google Shape;12115;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7" name="Google Shape;12117;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8" name="Google Shape;12118;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21" name="Google Shape;12121;p67"/>
          <p:cNvGrpSpPr/>
          <p:nvPr/>
        </p:nvGrpSpPr>
        <p:grpSpPr>
          <a:xfrm>
            <a:off x="4064060" y="2030574"/>
            <a:ext cx="463829" cy="405205"/>
            <a:chOff x="3048045" y="1522930"/>
            <a:chExt cx="347872" cy="303904"/>
          </a:xfrm>
        </p:grpSpPr>
        <p:sp>
          <p:nvSpPr>
            <p:cNvPr id="12122" name="Google Shape;12122;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23" name="Google Shape;12123;p67"/>
            <p:cNvGrpSpPr/>
            <p:nvPr/>
          </p:nvGrpSpPr>
          <p:grpSpPr>
            <a:xfrm>
              <a:off x="3048045" y="1522930"/>
              <a:ext cx="347872" cy="303904"/>
              <a:chOff x="3048045" y="1522930"/>
              <a:chExt cx="347872" cy="303904"/>
            </a:xfrm>
          </p:grpSpPr>
          <p:sp>
            <p:nvSpPr>
              <p:cNvPr id="12124" name="Google Shape;12124;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126" name="Google Shape;12126;p67"/>
          <p:cNvGrpSpPr/>
          <p:nvPr/>
        </p:nvGrpSpPr>
        <p:grpSpPr>
          <a:xfrm>
            <a:off x="1510844" y="4469229"/>
            <a:ext cx="418645" cy="478080"/>
            <a:chOff x="1133133" y="3351922"/>
            <a:chExt cx="313984" cy="358560"/>
          </a:xfrm>
        </p:grpSpPr>
        <p:sp>
          <p:nvSpPr>
            <p:cNvPr id="12127" name="Google Shape;12127;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8" name="Google Shape;12138;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9" name="Google Shape;12139;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43" name="Google Shape;12143;p67"/>
          <p:cNvSpPr/>
          <p:nvPr/>
        </p:nvSpPr>
        <p:spPr>
          <a:xfrm>
            <a:off x="2278929" y="44717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44" name="Google Shape;12144;p67"/>
          <p:cNvGrpSpPr/>
          <p:nvPr/>
        </p:nvGrpSpPr>
        <p:grpSpPr>
          <a:xfrm>
            <a:off x="3726738" y="4470125"/>
            <a:ext cx="384597" cy="476160"/>
            <a:chOff x="2795053" y="3352594"/>
            <a:chExt cx="288448" cy="357120"/>
          </a:xfrm>
        </p:grpSpPr>
        <p:sp>
          <p:nvSpPr>
            <p:cNvPr id="12145" name="Google Shape;12145;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6" name="Google Shape;12146;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7" name="Google Shape;12147;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4" name="Google Shape;12154;p67"/>
          <p:cNvGrpSpPr/>
          <p:nvPr/>
        </p:nvGrpSpPr>
        <p:grpSpPr>
          <a:xfrm>
            <a:off x="2982033" y="4470936"/>
            <a:ext cx="406443" cy="475349"/>
            <a:chOff x="2236525" y="3353202"/>
            <a:chExt cx="304832" cy="356512"/>
          </a:xfrm>
        </p:grpSpPr>
        <p:sp>
          <p:nvSpPr>
            <p:cNvPr id="12155" name="Google Shape;12155;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6" name="Google Shape;12156;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7" name="Google Shape;12157;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8" name="Google Shape;12158;p67"/>
          <p:cNvGrpSpPr/>
          <p:nvPr/>
        </p:nvGrpSpPr>
        <p:grpSpPr>
          <a:xfrm>
            <a:off x="5214183" y="4470253"/>
            <a:ext cx="342400" cy="476032"/>
            <a:chOff x="3910637" y="3352690"/>
            <a:chExt cx="256800" cy="357024"/>
          </a:xfrm>
        </p:grpSpPr>
        <p:sp>
          <p:nvSpPr>
            <p:cNvPr id="12159" name="Google Shape;12159;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2" name="Google Shape;12162;p67"/>
          <p:cNvGrpSpPr/>
          <p:nvPr/>
        </p:nvGrpSpPr>
        <p:grpSpPr>
          <a:xfrm>
            <a:off x="8075239" y="4469229"/>
            <a:ext cx="480085" cy="480128"/>
            <a:chOff x="6056429" y="3351922"/>
            <a:chExt cx="360064" cy="360096"/>
          </a:xfrm>
        </p:grpSpPr>
        <p:sp>
          <p:nvSpPr>
            <p:cNvPr id="12163" name="Google Shape;12163;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6" name="Google Shape;12166;p67"/>
          <p:cNvGrpSpPr/>
          <p:nvPr/>
        </p:nvGrpSpPr>
        <p:grpSpPr>
          <a:xfrm>
            <a:off x="8811836" y="4470765"/>
            <a:ext cx="476544" cy="476544"/>
            <a:chOff x="6608877" y="3353074"/>
            <a:chExt cx="357408" cy="357408"/>
          </a:xfrm>
        </p:grpSpPr>
        <p:sp>
          <p:nvSpPr>
            <p:cNvPr id="12167" name="Google Shape;12167;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1" name="Google Shape;12171;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2" name="Google Shape;12172;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4" name="Google Shape;12174;p67"/>
          <p:cNvSpPr/>
          <p:nvPr/>
        </p:nvSpPr>
        <p:spPr>
          <a:xfrm>
            <a:off x="10277393" y="44687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75" name="Google Shape;12175;p67"/>
          <p:cNvGrpSpPr/>
          <p:nvPr/>
        </p:nvGrpSpPr>
        <p:grpSpPr>
          <a:xfrm>
            <a:off x="4421692" y="4469869"/>
            <a:ext cx="459776" cy="475392"/>
            <a:chOff x="3316269" y="3352402"/>
            <a:chExt cx="344832" cy="356544"/>
          </a:xfrm>
        </p:grpSpPr>
        <p:sp>
          <p:nvSpPr>
            <p:cNvPr id="12176" name="Google Shape;12176;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9" name="Google Shape;12179;p67"/>
          <p:cNvSpPr/>
          <p:nvPr/>
        </p:nvSpPr>
        <p:spPr>
          <a:xfrm>
            <a:off x="5897447" y="44707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80" name="Google Shape;12180;p67"/>
          <p:cNvGrpSpPr/>
          <p:nvPr/>
        </p:nvGrpSpPr>
        <p:grpSpPr>
          <a:xfrm>
            <a:off x="6612711" y="4493635"/>
            <a:ext cx="476544" cy="431317"/>
            <a:chOff x="4959533" y="3370226"/>
            <a:chExt cx="357408" cy="323488"/>
          </a:xfrm>
        </p:grpSpPr>
        <p:sp>
          <p:nvSpPr>
            <p:cNvPr id="12181" name="Google Shape;12181;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2" name="Google Shape;12182;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3" name="Google Shape;12183;p67"/>
          <p:cNvGrpSpPr/>
          <p:nvPr/>
        </p:nvGrpSpPr>
        <p:grpSpPr>
          <a:xfrm>
            <a:off x="9544849" y="4470765"/>
            <a:ext cx="476075" cy="476544"/>
            <a:chOff x="7158637" y="3353074"/>
            <a:chExt cx="357056" cy="357408"/>
          </a:xfrm>
        </p:grpSpPr>
        <p:sp>
          <p:nvSpPr>
            <p:cNvPr id="12184" name="Google Shape;12184;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8" name="Google Shape;12188;p67"/>
          <p:cNvGrpSpPr/>
          <p:nvPr/>
        </p:nvGrpSpPr>
        <p:grpSpPr>
          <a:xfrm>
            <a:off x="7345212" y="4495342"/>
            <a:ext cx="478080" cy="426069"/>
            <a:chOff x="5508909" y="3371506"/>
            <a:chExt cx="358560" cy="319552"/>
          </a:xfrm>
        </p:grpSpPr>
        <p:sp>
          <p:nvSpPr>
            <p:cNvPr id="12189" name="Google Shape;12189;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2202"/>
        <p:cNvGrpSpPr/>
        <p:nvPr/>
      </p:nvGrpSpPr>
      <p:grpSpPr>
        <a:xfrm>
          <a:off x="0" y="0"/>
          <a:ext cx="0" cy="0"/>
          <a:chOff x="0" y="0"/>
          <a:chExt cx="0" cy="0"/>
        </a:xfrm>
      </p:grpSpPr>
      <p:sp>
        <p:nvSpPr>
          <p:cNvPr id="12203" name="Google Shape;12203;p68"/>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04" name="Google Shape;12204;p68"/>
          <p:cNvSpPr/>
          <p:nvPr/>
        </p:nvSpPr>
        <p:spPr>
          <a:xfrm>
            <a:off x="3805063" y="5089799"/>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05" name="Google Shape;12205;p68"/>
          <p:cNvGrpSpPr/>
          <p:nvPr/>
        </p:nvGrpSpPr>
        <p:grpSpPr>
          <a:xfrm>
            <a:off x="4404357" y="5089799"/>
            <a:ext cx="461408" cy="460899"/>
            <a:chOff x="3303268" y="3817349"/>
            <a:chExt cx="346056" cy="345674"/>
          </a:xfrm>
        </p:grpSpPr>
        <p:sp>
          <p:nvSpPr>
            <p:cNvPr id="12206" name="Google Shape;12206;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7" name="Google Shape;12207;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8" name="Google Shape;12208;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9" name="Google Shape;12209;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0" name="Google Shape;12210;p68"/>
          <p:cNvGrpSpPr/>
          <p:nvPr/>
        </p:nvGrpSpPr>
        <p:grpSpPr>
          <a:xfrm>
            <a:off x="5003144" y="5089799"/>
            <a:ext cx="461408" cy="460899"/>
            <a:chOff x="3752358" y="3817349"/>
            <a:chExt cx="346056" cy="345674"/>
          </a:xfrm>
        </p:grpSpPr>
        <p:sp>
          <p:nvSpPr>
            <p:cNvPr id="12211" name="Google Shape;12211;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2" name="Google Shape;12212;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3" name="Google Shape;12213;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4" name="Google Shape;12214;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5" name="Google Shape;12215;p68"/>
          <p:cNvGrpSpPr/>
          <p:nvPr/>
        </p:nvGrpSpPr>
        <p:grpSpPr>
          <a:xfrm>
            <a:off x="6800011" y="5089799"/>
            <a:ext cx="461365" cy="460899"/>
            <a:chOff x="5100008" y="3817349"/>
            <a:chExt cx="346024" cy="345674"/>
          </a:xfrm>
        </p:grpSpPr>
        <p:sp>
          <p:nvSpPr>
            <p:cNvPr id="12216" name="Google Shape;12216;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7" name="Google Shape;12217;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8" name="Google Shape;12218;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9" name="Google Shape;12219;p68"/>
          <p:cNvGrpSpPr/>
          <p:nvPr/>
        </p:nvGrpSpPr>
        <p:grpSpPr>
          <a:xfrm>
            <a:off x="7998559" y="5089799"/>
            <a:ext cx="460899" cy="460899"/>
            <a:chOff x="5998919" y="3817349"/>
            <a:chExt cx="345674" cy="345674"/>
          </a:xfrm>
        </p:grpSpPr>
        <p:sp>
          <p:nvSpPr>
            <p:cNvPr id="12220" name="Google Shape;12220;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1" name="Google Shape;12221;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2" name="Google Shape;12222;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3" name="Google Shape;12223;p68"/>
          <p:cNvGrpSpPr/>
          <p:nvPr/>
        </p:nvGrpSpPr>
        <p:grpSpPr>
          <a:xfrm>
            <a:off x="5601930" y="5089799"/>
            <a:ext cx="461365" cy="460899"/>
            <a:chOff x="4201447" y="3817349"/>
            <a:chExt cx="346024" cy="345674"/>
          </a:xfrm>
        </p:grpSpPr>
        <p:sp>
          <p:nvSpPr>
            <p:cNvPr id="12224" name="Google Shape;12224;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5" name="Google Shape;12225;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6" name="Google Shape;12226;p68"/>
          <p:cNvGrpSpPr/>
          <p:nvPr/>
        </p:nvGrpSpPr>
        <p:grpSpPr>
          <a:xfrm>
            <a:off x="6201226" y="5089799"/>
            <a:ext cx="461365" cy="460899"/>
            <a:chOff x="4650919" y="3817349"/>
            <a:chExt cx="346024" cy="345674"/>
          </a:xfrm>
        </p:grpSpPr>
        <p:sp>
          <p:nvSpPr>
            <p:cNvPr id="12227" name="Google Shape;12227;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8" name="Google Shape;12228;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9" name="Google Shape;12229;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0" name="Google Shape;12230;p68"/>
          <p:cNvGrpSpPr/>
          <p:nvPr/>
        </p:nvGrpSpPr>
        <p:grpSpPr>
          <a:xfrm>
            <a:off x="7399815" y="5089799"/>
            <a:ext cx="460856" cy="460899"/>
            <a:chOff x="5549861" y="3817349"/>
            <a:chExt cx="345642" cy="345674"/>
          </a:xfrm>
        </p:grpSpPr>
        <p:sp>
          <p:nvSpPr>
            <p:cNvPr id="12231" name="Google Shape;12231;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2" name="Google Shape;12232;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3" name="Google Shape;12233;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4" name="Google Shape;12234;p68"/>
          <p:cNvGrpSpPr/>
          <p:nvPr/>
        </p:nvGrpSpPr>
        <p:grpSpPr>
          <a:xfrm>
            <a:off x="1741928" y="4530439"/>
            <a:ext cx="489673" cy="359807"/>
            <a:chOff x="1306445" y="3397829"/>
            <a:chExt cx="367255" cy="269855"/>
          </a:xfrm>
        </p:grpSpPr>
        <p:sp>
          <p:nvSpPr>
            <p:cNvPr id="12235" name="Google Shape;12235;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6" name="Google Shape;12236;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8" name="Google Shape;12238;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9" name="Google Shape;12239;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0" name="Google Shape;12240;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1" name="Google Shape;12241;p68"/>
          <p:cNvGrpSpPr/>
          <p:nvPr/>
        </p:nvGrpSpPr>
        <p:grpSpPr>
          <a:xfrm>
            <a:off x="2375090" y="4521867"/>
            <a:ext cx="489673" cy="376485"/>
            <a:chOff x="1781317" y="3391400"/>
            <a:chExt cx="367255" cy="282364"/>
          </a:xfrm>
        </p:grpSpPr>
        <p:sp>
          <p:nvSpPr>
            <p:cNvPr id="12242" name="Google Shape;12242;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3" name="Google Shape;12243;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4" name="Google Shape;12244;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5" name="Google Shape;12245;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6" name="Google Shape;12246;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7" name="Google Shape;12247;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8" name="Google Shape;12248;p68"/>
          <p:cNvGrpSpPr/>
          <p:nvPr/>
        </p:nvGrpSpPr>
        <p:grpSpPr>
          <a:xfrm>
            <a:off x="4905107" y="4494578"/>
            <a:ext cx="492219" cy="431063"/>
            <a:chOff x="3678830" y="3370933"/>
            <a:chExt cx="369164" cy="323297"/>
          </a:xfrm>
        </p:grpSpPr>
        <p:sp>
          <p:nvSpPr>
            <p:cNvPr id="12249" name="Google Shape;12249;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0" name="Google Shape;12250;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1" name="Google Shape;12251;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2" name="Google Shape;12252;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3" name="Google Shape;12253;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4" name="Google Shape;12254;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5" name="Google Shape;12255;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6" name="Google Shape;12256;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7" name="Google Shape;12257;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8" name="Google Shape;12258;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9" name="Google Shape;12259;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60" name="Google Shape;12260;p68"/>
          <p:cNvGrpSpPr/>
          <p:nvPr/>
        </p:nvGrpSpPr>
        <p:grpSpPr>
          <a:xfrm>
            <a:off x="1145687" y="4464233"/>
            <a:ext cx="416421" cy="491200"/>
            <a:chOff x="859265" y="3348175"/>
            <a:chExt cx="312316" cy="368400"/>
          </a:xfrm>
        </p:grpSpPr>
        <p:sp>
          <p:nvSpPr>
            <p:cNvPr id="12261" name="Google Shape;12261;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2" name="Google Shape;12262;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3" name="Google Shape;12263;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4" name="Google Shape;12264;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5" name="Google Shape;12265;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266" name="Google Shape;12266;p68"/>
          <p:cNvSpPr/>
          <p:nvPr/>
        </p:nvSpPr>
        <p:spPr>
          <a:xfrm>
            <a:off x="3009228" y="45041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67" name="Google Shape;12267;p68"/>
          <p:cNvGrpSpPr/>
          <p:nvPr/>
        </p:nvGrpSpPr>
        <p:grpSpPr>
          <a:xfrm>
            <a:off x="3688499" y="4481351"/>
            <a:ext cx="440147" cy="411877"/>
            <a:chOff x="2766264" y="3394042"/>
            <a:chExt cx="294873" cy="275934"/>
          </a:xfrm>
        </p:grpSpPr>
        <p:sp>
          <p:nvSpPr>
            <p:cNvPr id="12268" name="Google Shape;12268;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9" name="Google Shape;12269;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0" name="Google Shape;12270;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1" name="Google Shape;12271;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72" name="Google Shape;12272;p68"/>
          <p:cNvGrpSpPr/>
          <p:nvPr/>
        </p:nvGrpSpPr>
        <p:grpSpPr>
          <a:xfrm>
            <a:off x="4286629" y="4478917"/>
            <a:ext cx="461875" cy="463403"/>
            <a:chOff x="3214972" y="3359188"/>
            <a:chExt cx="346406" cy="347552"/>
          </a:xfrm>
        </p:grpSpPr>
        <p:sp>
          <p:nvSpPr>
            <p:cNvPr id="12273" name="Google Shape;12273;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4" name="Google Shape;12274;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5" name="Google Shape;12275;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6" name="Google Shape;12276;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7" name="Google Shape;12277;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8" name="Google Shape;12278;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9" name="Google Shape;12279;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0" name="Google Shape;12280;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1" name="Google Shape;12281;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2" name="Google Shape;12282;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3" name="Google Shape;12283;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4" name="Google Shape;12284;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5" name="Google Shape;12285;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6" name="Google Shape;12286;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87" name="Google Shape;12287;p68"/>
          <p:cNvGrpSpPr/>
          <p:nvPr/>
        </p:nvGrpSpPr>
        <p:grpSpPr>
          <a:xfrm>
            <a:off x="6172409" y="4545591"/>
            <a:ext cx="489673" cy="325981"/>
            <a:chOff x="4629306" y="3409193"/>
            <a:chExt cx="367255" cy="244486"/>
          </a:xfrm>
        </p:grpSpPr>
        <p:sp>
          <p:nvSpPr>
            <p:cNvPr id="12288" name="Google Shape;12288;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9" name="Google Shape;12289;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0" name="Google Shape;12290;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1" name="Google Shape;12291;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2" name="Google Shape;12292;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3" name="Google Shape;12293;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4" name="Google Shape;12294;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5" name="Google Shape;12295;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6" name="Google Shape;12296;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7" name="Google Shape;12297;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98" name="Google Shape;12298;p68"/>
          <p:cNvGrpSpPr/>
          <p:nvPr/>
        </p:nvGrpSpPr>
        <p:grpSpPr>
          <a:xfrm>
            <a:off x="5591321" y="4466779"/>
            <a:ext cx="386585" cy="446215"/>
            <a:chOff x="4193490" y="3350084"/>
            <a:chExt cx="289939" cy="334661"/>
          </a:xfrm>
        </p:grpSpPr>
        <p:sp>
          <p:nvSpPr>
            <p:cNvPr id="12299" name="Google Shape;12299;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0" name="Google Shape;12300;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1" name="Google Shape;12301;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2" name="Google Shape;12302;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3" name="Google Shape;12303;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4" name="Google Shape;12304;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5" name="Google Shape;12305;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6" name="Google Shape;12306;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7" name="Google Shape;12307;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8" name="Google Shape;12308;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09" name="Google Shape;12309;p68"/>
          <p:cNvGrpSpPr/>
          <p:nvPr/>
        </p:nvGrpSpPr>
        <p:grpSpPr>
          <a:xfrm>
            <a:off x="8711042" y="4468307"/>
            <a:ext cx="476049" cy="476007"/>
            <a:chOff x="6533281" y="3351230"/>
            <a:chExt cx="357037" cy="357005"/>
          </a:xfrm>
        </p:grpSpPr>
        <p:sp>
          <p:nvSpPr>
            <p:cNvPr id="12310" name="Google Shape;12310;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1" name="Google Shape;12311;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2" name="Google Shape;12312;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3" name="Google Shape;12313;p68"/>
          <p:cNvGrpSpPr/>
          <p:nvPr/>
        </p:nvGrpSpPr>
        <p:grpSpPr>
          <a:xfrm>
            <a:off x="8077922" y="4468307"/>
            <a:ext cx="476516" cy="476007"/>
            <a:chOff x="6058441" y="3351230"/>
            <a:chExt cx="357387" cy="357005"/>
          </a:xfrm>
        </p:grpSpPr>
        <p:sp>
          <p:nvSpPr>
            <p:cNvPr id="12314" name="Google Shape;12314;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5" name="Google Shape;12315;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6" name="Google Shape;12316;p68"/>
          <p:cNvGrpSpPr/>
          <p:nvPr/>
        </p:nvGrpSpPr>
        <p:grpSpPr>
          <a:xfrm>
            <a:off x="10609978" y="4467798"/>
            <a:ext cx="476516" cy="476516"/>
            <a:chOff x="7957483" y="3350848"/>
            <a:chExt cx="357387" cy="357387"/>
          </a:xfrm>
        </p:grpSpPr>
        <p:sp>
          <p:nvSpPr>
            <p:cNvPr id="12317" name="Google Shape;12317;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8" name="Google Shape;12318;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9" name="Google Shape;12319;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0" name="Google Shape;12320;p68"/>
          <p:cNvGrpSpPr/>
          <p:nvPr/>
        </p:nvGrpSpPr>
        <p:grpSpPr>
          <a:xfrm>
            <a:off x="9343695" y="4468307"/>
            <a:ext cx="476516" cy="476007"/>
            <a:chOff x="7007771" y="3351230"/>
            <a:chExt cx="357387" cy="357005"/>
          </a:xfrm>
        </p:grpSpPr>
        <p:sp>
          <p:nvSpPr>
            <p:cNvPr id="12321" name="Google Shape;12321;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2" name="Google Shape;12322;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3" name="Google Shape;12323;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4" name="Google Shape;12324;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5" name="Google Shape;12325;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6" name="Google Shape;12326;p68"/>
          <p:cNvGrpSpPr/>
          <p:nvPr/>
        </p:nvGrpSpPr>
        <p:grpSpPr>
          <a:xfrm>
            <a:off x="6811639" y="4468307"/>
            <a:ext cx="476007" cy="476007"/>
            <a:chOff x="5108729" y="3351230"/>
            <a:chExt cx="357005" cy="357005"/>
          </a:xfrm>
        </p:grpSpPr>
        <p:sp>
          <p:nvSpPr>
            <p:cNvPr id="12327" name="Google Shape;12327;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8" name="Google Shape;12328;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9" name="Google Shape;12329;p68"/>
          <p:cNvGrpSpPr/>
          <p:nvPr/>
        </p:nvGrpSpPr>
        <p:grpSpPr>
          <a:xfrm>
            <a:off x="7444759" y="4468307"/>
            <a:ext cx="476559" cy="476007"/>
            <a:chOff x="5583569" y="3351230"/>
            <a:chExt cx="357419" cy="357005"/>
          </a:xfrm>
        </p:grpSpPr>
        <p:sp>
          <p:nvSpPr>
            <p:cNvPr id="12330" name="Google Shape;12330;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2" name="Google Shape;12332;p68"/>
          <p:cNvGrpSpPr/>
          <p:nvPr/>
        </p:nvGrpSpPr>
        <p:grpSpPr>
          <a:xfrm>
            <a:off x="9976306" y="4468307"/>
            <a:ext cx="476559" cy="476007"/>
            <a:chOff x="7482229" y="3351230"/>
            <a:chExt cx="357419" cy="357005"/>
          </a:xfrm>
        </p:grpSpPr>
        <p:sp>
          <p:nvSpPr>
            <p:cNvPr id="12333" name="Google Shape;12333;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4" name="Google Shape;12334;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6" name="Google Shape;12336;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7" name="Google Shape;12337;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8" name="Google Shape;12338;p68"/>
          <p:cNvGrpSpPr/>
          <p:nvPr/>
        </p:nvGrpSpPr>
        <p:grpSpPr>
          <a:xfrm>
            <a:off x="5019314" y="3854243"/>
            <a:ext cx="297165" cy="460983"/>
            <a:chOff x="3764485" y="2890682"/>
            <a:chExt cx="222874" cy="345737"/>
          </a:xfrm>
        </p:grpSpPr>
        <p:sp>
          <p:nvSpPr>
            <p:cNvPr id="12339" name="Google Shape;12339;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0" name="Google Shape;12340;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1" name="Google Shape;12341;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42" name="Google Shape;12342;p68"/>
          <p:cNvGrpSpPr/>
          <p:nvPr/>
        </p:nvGrpSpPr>
        <p:grpSpPr>
          <a:xfrm>
            <a:off x="2984822" y="3877508"/>
            <a:ext cx="563461" cy="413843"/>
            <a:chOff x="2278533" y="2937377"/>
            <a:chExt cx="346788" cy="254704"/>
          </a:xfrm>
        </p:grpSpPr>
        <p:sp>
          <p:nvSpPr>
            <p:cNvPr id="12343" name="Google Shape;12343;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4" name="Google Shape;12344;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45" name="Google Shape;12345;p68"/>
          <p:cNvSpPr/>
          <p:nvPr/>
        </p:nvSpPr>
        <p:spPr>
          <a:xfrm>
            <a:off x="4303817" y="38548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46" name="Google Shape;12346;p68"/>
          <p:cNvGrpSpPr/>
          <p:nvPr/>
        </p:nvGrpSpPr>
        <p:grpSpPr>
          <a:xfrm>
            <a:off x="2448849" y="3855347"/>
            <a:ext cx="381536" cy="461917"/>
            <a:chOff x="1836637" y="2891510"/>
            <a:chExt cx="286152" cy="346438"/>
          </a:xfrm>
        </p:grpSpPr>
        <p:sp>
          <p:nvSpPr>
            <p:cNvPr id="12347" name="Google Shape;12347;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8" name="Google Shape;12348;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9" name="Google Shape;12349;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0" name="Google Shape;12350;p68"/>
          <p:cNvGrpSpPr/>
          <p:nvPr/>
        </p:nvGrpSpPr>
        <p:grpSpPr>
          <a:xfrm>
            <a:off x="7447815" y="3874572"/>
            <a:ext cx="506352" cy="450245"/>
            <a:chOff x="5585861" y="2905929"/>
            <a:chExt cx="379764" cy="337684"/>
          </a:xfrm>
        </p:grpSpPr>
        <p:sp>
          <p:nvSpPr>
            <p:cNvPr id="12351" name="Google Shape;12351;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2" name="Google Shape;12352;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3" name="Google Shape;12353;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4" name="Google Shape;12354;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5" name="Google Shape;12355;p68"/>
          <p:cNvGrpSpPr/>
          <p:nvPr/>
        </p:nvGrpSpPr>
        <p:grpSpPr>
          <a:xfrm>
            <a:off x="1770235" y="3880640"/>
            <a:ext cx="463912" cy="413365"/>
            <a:chOff x="1327676" y="2910480"/>
            <a:chExt cx="347934" cy="310024"/>
          </a:xfrm>
        </p:grpSpPr>
        <p:sp>
          <p:nvSpPr>
            <p:cNvPr id="12356" name="Google Shape;12356;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7" name="Google Shape;12357;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8" name="Google Shape;12358;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9" name="Google Shape;12359;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0" name="Google Shape;12360;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61" name="Google Shape;12361;p68"/>
          <p:cNvSpPr/>
          <p:nvPr/>
        </p:nvSpPr>
        <p:spPr>
          <a:xfrm>
            <a:off x="3714624" y="42600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62" name="Google Shape;12362;p68"/>
          <p:cNvGrpSpPr/>
          <p:nvPr/>
        </p:nvGrpSpPr>
        <p:grpSpPr>
          <a:xfrm>
            <a:off x="3671202" y="3826086"/>
            <a:ext cx="510437" cy="478135"/>
            <a:chOff x="2753373" y="2902523"/>
            <a:chExt cx="347552" cy="325557"/>
          </a:xfrm>
        </p:grpSpPr>
        <p:sp>
          <p:nvSpPr>
            <p:cNvPr id="12363" name="Google Shape;12363;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4" name="Google Shape;12364;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5" name="Google Shape;12365;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6" name="Google Shape;12366;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7" name="Google Shape;12367;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8" name="Google Shape;12368;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69" name="Google Shape;12369;p68"/>
          <p:cNvGrpSpPr/>
          <p:nvPr/>
        </p:nvGrpSpPr>
        <p:grpSpPr>
          <a:xfrm>
            <a:off x="1132022" y="3871008"/>
            <a:ext cx="475540" cy="447233"/>
            <a:chOff x="849016" y="2903255"/>
            <a:chExt cx="356655" cy="335425"/>
          </a:xfrm>
        </p:grpSpPr>
        <p:sp>
          <p:nvSpPr>
            <p:cNvPr id="12370" name="Google Shape;12370;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1" name="Google Shape;12371;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2" name="Google Shape;12372;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3" name="Google Shape;12373;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4" name="Google Shape;12374;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5" name="Google Shape;12375;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6" name="Google Shape;12376;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7" name="Google Shape;12377;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8" name="Google Shape;12378;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9" name="Google Shape;12379;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0" name="Google Shape;12380;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81" name="Google Shape;12381;p68"/>
          <p:cNvGrpSpPr/>
          <p:nvPr/>
        </p:nvGrpSpPr>
        <p:grpSpPr>
          <a:xfrm>
            <a:off x="5614578" y="3902369"/>
            <a:ext cx="373429" cy="367360"/>
            <a:chOff x="4210933" y="2926777"/>
            <a:chExt cx="280072" cy="275520"/>
          </a:xfrm>
        </p:grpSpPr>
        <p:sp>
          <p:nvSpPr>
            <p:cNvPr id="12382" name="Google Shape;12382;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3" name="Google Shape;12383;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4" name="Google Shape;12384;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5" name="Google Shape;12385;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6" name="Google Shape;12386;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7" name="Google Shape;12387;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8" name="Google Shape;12388;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9" name="Google Shape;12389;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0" name="Google Shape;12390;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1" name="Google Shape;12391;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2" name="Google Shape;12392;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3" name="Google Shape;12393;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4" name="Google Shape;12394;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95" name="Google Shape;12395;p68"/>
          <p:cNvGrpSpPr/>
          <p:nvPr/>
        </p:nvGrpSpPr>
        <p:grpSpPr>
          <a:xfrm>
            <a:off x="6222955" y="3887177"/>
            <a:ext cx="427031" cy="424527"/>
            <a:chOff x="4667216" y="2915382"/>
            <a:chExt cx="320273" cy="318395"/>
          </a:xfrm>
        </p:grpSpPr>
        <p:sp>
          <p:nvSpPr>
            <p:cNvPr id="12396" name="Google Shape;12396;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7" name="Google Shape;12397;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8" name="Google Shape;12398;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9" name="Google Shape;12399;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0" name="Google Shape;12400;p68"/>
          <p:cNvGrpSpPr/>
          <p:nvPr/>
        </p:nvGrpSpPr>
        <p:grpSpPr>
          <a:xfrm>
            <a:off x="6893974" y="3912852"/>
            <a:ext cx="349239" cy="374067"/>
            <a:chOff x="5170480" y="2934639"/>
            <a:chExt cx="261929" cy="280550"/>
          </a:xfrm>
        </p:grpSpPr>
        <p:sp>
          <p:nvSpPr>
            <p:cNvPr id="12401" name="Google Shape;12401;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2" name="Google Shape;12402;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3" name="Google Shape;12403;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4" name="Google Shape;12404;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5" name="Google Shape;12405;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6" name="Google Shape;12406;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7" name="Google Shape;12407;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8" name="Google Shape;12408;p68"/>
          <p:cNvGrpSpPr/>
          <p:nvPr/>
        </p:nvGrpSpPr>
        <p:grpSpPr>
          <a:xfrm>
            <a:off x="8092565" y="3855857"/>
            <a:ext cx="483095" cy="485641"/>
            <a:chOff x="6069423" y="2891892"/>
            <a:chExt cx="362321" cy="364231"/>
          </a:xfrm>
        </p:grpSpPr>
        <p:sp>
          <p:nvSpPr>
            <p:cNvPr id="12409" name="Google Shape;12409;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0" name="Google Shape;12410;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1" name="Google Shape;12411;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2" name="Google Shape;12412;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3" name="Google Shape;12413;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4" name="Google Shape;12414;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15" name="Google Shape;12415;p68"/>
          <p:cNvGrpSpPr/>
          <p:nvPr/>
        </p:nvGrpSpPr>
        <p:grpSpPr>
          <a:xfrm>
            <a:off x="8762607" y="3892227"/>
            <a:ext cx="411837" cy="414893"/>
            <a:chOff x="6571955" y="2919170"/>
            <a:chExt cx="308878" cy="311170"/>
          </a:xfrm>
        </p:grpSpPr>
        <p:sp>
          <p:nvSpPr>
            <p:cNvPr id="12416" name="Google Shape;12416;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7" name="Google Shape;12417;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8" name="Google Shape;12418;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9" name="Google Shape;12419;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0" name="Google Shape;12420;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1" name="Google Shape;12421;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2" name="Google Shape;12422;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3" name="Google Shape;12423;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4" name="Google Shape;12424;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5" name="Google Shape;12425;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26" name="Google Shape;12426;p68"/>
          <p:cNvGrpSpPr/>
          <p:nvPr/>
        </p:nvGrpSpPr>
        <p:grpSpPr>
          <a:xfrm>
            <a:off x="10000072" y="3912980"/>
            <a:ext cx="467435" cy="373939"/>
            <a:chOff x="7500054" y="2934735"/>
            <a:chExt cx="350576" cy="280454"/>
          </a:xfrm>
        </p:grpSpPr>
        <p:sp>
          <p:nvSpPr>
            <p:cNvPr id="12427" name="Google Shape;12427;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8" name="Google Shape;12428;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9" name="Google Shape;12429;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0" name="Google Shape;12430;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1" name="Google Shape;12431;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2" name="Google Shape;12432;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3" name="Google Shape;12433;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4" name="Google Shape;12434;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35" name="Google Shape;12435;p68"/>
          <p:cNvGrpSpPr/>
          <p:nvPr/>
        </p:nvGrpSpPr>
        <p:grpSpPr>
          <a:xfrm>
            <a:off x="9365907" y="3832883"/>
            <a:ext cx="442683" cy="473939"/>
            <a:chOff x="7055134" y="2919170"/>
            <a:chExt cx="290321" cy="310820"/>
          </a:xfrm>
        </p:grpSpPr>
        <p:sp>
          <p:nvSpPr>
            <p:cNvPr id="12436" name="Google Shape;12436;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7" name="Google Shape;12437;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8" name="Google Shape;12438;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9" name="Google Shape;12439;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0" name="Google Shape;12440;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1" name="Google Shape;12441;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2" name="Google Shape;12442;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3" name="Google Shape;12443;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4" name="Google Shape;12444;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5" name="Google Shape;12445;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6" name="Google Shape;12446;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7" name="Google Shape;12447;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8" name="Google Shape;12448;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9" name="Google Shape;12449;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0" name="Google Shape;12450;p68"/>
          <p:cNvGrpSpPr/>
          <p:nvPr/>
        </p:nvGrpSpPr>
        <p:grpSpPr>
          <a:xfrm>
            <a:off x="10646858" y="3867484"/>
            <a:ext cx="440145" cy="463403"/>
            <a:chOff x="7985143" y="2900613"/>
            <a:chExt cx="330109" cy="347552"/>
          </a:xfrm>
        </p:grpSpPr>
        <p:sp>
          <p:nvSpPr>
            <p:cNvPr id="12451" name="Google Shape;12451;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2" name="Google Shape;12452;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3" name="Google Shape;12453;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4" name="Google Shape;12454;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5" name="Google Shape;12455;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6" name="Google Shape;12456;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7" name="Google Shape;12457;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8" name="Google Shape;12458;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9" name="Google Shape;12459;p68"/>
          <p:cNvGrpSpPr/>
          <p:nvPr/>
        </p:nvGrpSpPr>
        <p:grpSpPr>
          <a:xfrm>
            <a:off x="10654454" y="3246969"/>
            <a:ext cx="472484" cy="471508"/>
            <a:chOff x="7990840" y="2435226"/>
            <a:chExt cx="354363" cy="353631"/>
          </a:xfrm>
        </p:grpSpPr>
        <p:sp>
          <p:nvSpPr>
            <p:cNvPr id="12460" name="Google Shape;12460;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1" name="Google Shape;12461;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2" name="Google Shape;12462;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3" name="Google Shape;12463;p68"/>
          <p:cNvGrpSpPr/>
          <p:nvPr/>
        </p:nvGrpSpPr>
        <p:grpSpPr>
          <a:xfrm>
            <a:off x="2423089" y="3307107"/>
            <a:ext cx="467944" cy="350724"/>
            <a:chOff x="1817317" y="2480330"/>
            <a:chExt cx="350958" cy="263043"/>
          </a:xfrm>
        </p:grpSpPr>
        <p:sp>
          <p:nvSpPr>
            <p:cNvPr id="12464" name="Google Shape;12464;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5" name="Google Shape;12465;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6" name="Google Shape;12466;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7" name="Google Shape;12467;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8" name="Google Shape;12468;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9" name="Google Shape;12469;p68"/>
          <p:cNvGrpSpPr/>
          <p:nvPr/>
        </p:nvGrpSpPr>
        <p:grpSpPr>
          <a:xfrm>
            <a:off x="1788970" y="3311133"/>
            <a:ext cx="559884" cy="410812"/>
            <a:chOff x="1341727" y="2483349"/>
            <a:chExt cx="419913" cy="308109"/>
          </a:xfrm>
        </p:grpSpPr>
        <p:sp>
          <p:nvSpPr>
            <p:cNvPr id="12470" name="Google Shape;12470;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1" name="Google Shape;12471;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2" name="Google Shape;12472;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73" name="Google Shape;12473;p68"/>
          <p:cNvGrpSpPr/>
          <p:nvPr/>
        </p:nvGrpSpPr>
        <p:grpSpPr>
          <a:xfrm>
            <a:off x="1139109" y="3263649"/>
            <a:ext cx="501811" cy="440145"/>
            <a:chOff x="854332" y="2447736"/>
            <a:chExt cx="376358" cy="330109"/>
          </a:xfrm>
        </p:grpSpPr>
        <p:sp>
          <p:nvSpPr>
            <p:cNvPr id="12474" name="Google Shape;12474;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5" name="Google Shape;12475;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6" name="Google Shape;12476;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7" name="Google Shape;12477;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8" name="Google Shape;12478;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9" name="Google Shape;12479;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0" name="Google Shape;12480;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1" name="Google Shape;12481;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2" name="Google Shape;12482;p68"/>
          <p:cNvGrpSpPr/>
          <p:nvPr/>
        </p:nvGrpSpPr>
        <p:grpSpPr>
          <a:xfrm>
            <a:off x="5609018" y="3267935"/>
            <a:ext cx="429535" cy="429832"/>
            <a:chOff x="4206763" y="2450951"/>
            <a:chExt cx="322151" cy="322374"/>
          </a:xfrm>
        </p:grpSpPr>
        <p:sp>
          <p:nvSpPr>
            <p:cNvPr id="12483" name="Google Shape;12483;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4" name="Google Shape;12484;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5" name="Google Shape;12485;p68"/>
          <p:cNvGrpSpPr/>
          <p:nvPr/>
        </p:nvGrpSpPr>
        <p:grpSpPr>
          <a:xfrm>
            <a:off x="10037462" y="3266746"/>
            <a:ext cx="437301" cy="432421"/>
            <a:chOff x="7528096" y="2450059"/>
            <a:chExt cx="327976" cy="324316"/>
          </a:xfrm>
        </p:grpSpPr>
        <p:sp>
          <p:nvSpPr>
            <p:cNvPr id="12486" name="Google Shape;12486;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7" name="Google Shape;12487;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8" name="Google Shape;12488;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9" name="Google Shape;12489;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0" name="Google Shape;12490;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1" name="Google Shape;12491;p68"/>
          <p:cNvGrpSpPr/>
          <p:nvPr/>
        </p:nvGrpSpPr>
        <p:grpSpPr>
          <a:xfrm>
            <a:off x="9436172" y="3350057"/>
            <a:ext cx="376485" cy="264825"/>
            <a:chOff x="7077129" y="2512542"/>
            <a:chExt cx="282364" cy="198619"/>
          </a:xfrm>
        </p:grpSpPr>
        <p:sp>
          <p:nvSpPr>
            <p:cNvPr id="12492" name="Google Shape;12492;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3" name="Google Shape;12493;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4" name="Google Shape;12494;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5" name="Google Shape;12495;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6" name="Google Shape;12496;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7" name="Google Shape;12497;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8" name="Google Shape;12498;p68"/>
          <p:cNvGrpSpPr/>
          <p:nvPr/>
        </p:nvGrpSpPr>
        <p:grpSpPr>
          <a:xfrm>
            <a:off x="4967282" y="3259617"/>
            <a:ext cx="445705" cy="446215"/>
            <a:chOff x="3725461" y="2444712"/>
            <a:chExt cx="334279" cy="334661"/>
          </a:xfrm>
        </p:grpSpPr>
        <p:sp>
          <p:nvSpPr>
            <p:cNvPr id="12499" name="Google Shape;12499;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0" name="Google Shape;12500;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1" name="Google Shape;12501;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2" name="Google Shape;12502;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3" name="Google Shape;12503;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4" name="Google Shape;12504;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5" name="Google Shape;12505;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06" name="Google Shape;12506;p68"/>
          <p:cNvGrpSpPr/>
          <p:nvPr/>
        </p:nvGrpSpPr>
        <p:grpSpPr>
          <a:xfrm>
            <a:off x="8769651" y="3276295"/>
            <a:ext cx="442692" cy="414384"/>
            <a:chOff x="6577238" y="2457221"/>
            <a:chExt cx="332019" cy="310788"/>
          </a:xfrm>
        </p:grpSpPr>
        <p:sp>
          <p:nvSpPr>
            <p:cNvPr id="12507" name="Google Shape;12507;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8" name="Google Shape;12508;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9" name="Google Shape;12509;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0" name="Google Shape;12510;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1" name="Google Shape;12511;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2" name="Google Shape;12512;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13" name="Google Shape;12513;p68"/>
          <p:cNvGrpSpPr/>
          <p:nvPr/>
        </p:nvGrpSpPr>
        <p:grpSpPr>
          <a:xfrm>
            <a:off x="3758081" y="3253038"/>
            <a:ext cx="330523" cy="461365"/>
            <a:chOff x="2818561" y="2439778"/>
            <a:chExt cx="247892" cy="346024"/>
          </a:xfrm>
        </p:grpSpPr>
        <p:sp>
          <p:nvSpPr>
            <p:cNvPr id="12514" name="Google Shape;12514;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5" name="Google Shape;12515;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6" name="Google Shape;12516;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7" name="Google Shape;12517;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8" name="Google Shape;12518;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9" name="Google Shape;12519;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0" name="Google Shape;12520;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1" name="Google Shape;12521;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2" name="Google Shape;12522;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3" name="Google Shape;12523;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4" name="Google Shape;12524;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5" name="Google Shape;12525;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26" name="Google Shape;12526;p68"/>
          <p:cNvGrpSpPr/>
          <p:nvPr/>
        </p:nvGrpSpPr>
        <p:grpSpPr>
          <a:xfrm>
            <a:off x="4277038" y="3299510"/>
            <a:ext cx="559911" cy="366893"/>
            <a:chOff x="3207778" y="2474632"/>
            <a:chExt cx="419933" cy="275170"/>
          </a:xfrm>
        </p:grpSpPr>
        <p:sp>
          <p:nvSpPr>
            <p:cNvPr id="12527" name="Google Shape;12527;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8" name="Google Shape;12528;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9" name="Google Shape;12529;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0" name="Google Shape;12530;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1" name="Google Shape;12531;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2" name="Google Shape;12532;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3" name="Google Shape;12533;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4" name="Google Shape;12534;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5" name="Google Shape;12535;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6" name="Google Shape;12536;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7" name="Google Shape;12537;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8" name="Google Shape;12538;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9" name="Google Shape;12539;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0" name="Google Shape;12540;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1" name="Google Shape;12541;p68"/>
          <p:cNvGrpSpPr/>
          <p:nvPr/>
        </p:nvGrpSpPr>
        <p:grpSpPr>
          <a:xfrm>
            <a:off x="8132500" y="3274767"/>
            <a:ext cx="450245" cy="418925"/>
            <a:chOff x="6099375" y="2456075"/>
            <a:chExt cx="337684" cy="314194"/>
          </a:xfrm>
        </p:grpSpPr>
        <p:sp>
          <p:nvSpPr>
            <p:cNvPr id="12542" name="Google Shape;12542;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3" name="Google Shape;12543;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4" name="Google Shape;12544;p68"/>
          <p:cNvGrpSpPr/>
          <p:nvPr/>
        </p:nvGrpSpPr>
        <p:grpSpPr>
          <a:xfrm>
            <a:off x="3083497" y="3291446"/>
            <a:ext cx="416931" cy="382045"/>
            <a:chOff x="2312623" y="2468584"/>
            <a:chExt cx="312698" cy="286534"/>
          </a:xfrm>
        </p:grpSpPr>
        <p:sp>
          <p:nvSpPr>
            <p:cNvPr id="12545" name="Google Shape;12545;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6" name="Google Shape;12546;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7" name="Google Shape;12547;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8" name="Google Shape;12548;p68"/>
          <p:cNvGrpSpPr/>
          <p:nvPr/>
        </p:nvGrpSpPr>
        <p:grpSpPr>
          <a:xfrm>
            <a:off x="7491740" y="3254565"/>
            <a:ext cx="460389" cy="456824"/>
            <a:chOff x="5618805" y="2440924"/>
            <a:chExt cx="345292" cy="342618"/>
          </a:xfrm>
        </p:grpSpPr>
        <p:sp>
          <p:nvSpPr>
            <p:cNvPr id="12549" name="Google Shape;12549;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0" name="Google Shape;12550;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1" name="Google Shape;12551;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2" name="Google Shape;12552;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3" name="Google Shape;12553;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4" name="Google Shape;12554;p68"/>
          <p:cNvGrpSpPr/>
          <p:nvPr/>
        </p:nvGrpSpPr>
        <p:grpSpPr>
          <a:xfrm>
            <a:off x="6204239" y="3262121"/>
            <a:ext cx="503848" cy="441673"/>
            <a:chOff x="4653179" y="2446590"/>
            <a:chExt cx="377886" cy="331255"/>
          </a:xfrm>
        </p:grpSpPr>
        <p:sp>
          <p:nvSpPr>
            <p:cNvPr id="12555" name="Google Shape;12555;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6" name="Google Shape;12556;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7" name="Google Shape;12557;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8" name="Google Shape;12558;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9" name="Google Shape;12559;p68"/>
          <p:cNvGrpSpPr/>
          <p:nvPr/>
        </p:nvGrpSpPr>
        <p:grpSpPr>
          <a:xfrm>
            <a:off x="6912689" y="3279308"/>
            <a:ext cx="336083" cy="406829"/>
            <a:chOff x="5184517" y="2459481"/>
            <a:chExt cx="252062" cy="305122"/>
          </a:xfrm>
        </p:grpSpPr>
        <p:sp>
          <p:nvSpPr>
            <p:cNvPr id="12560" name="Google Shape;12560;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1" name="Google Shape;12561;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2" name="Google Shape;12562;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3" name="Google Shape;12563;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4" name="Google Shape;12564;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5" name="Google Shape;12565;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566" name="Google Shape;12566;p68"/>
          <p:cNvSpPr/>
          <p:nvPr/>
        </p:nvSpPr>
        <p:spPr>
          <a:xfrm>
            <a:off x="2401361" y="26274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567" name="Google Shape;12567;p68"/>
          <p:cNvGrpSpPr/>
          <p:nvPr/>
        </p:nvGrpSpPr>
        <p:grpSpPr>
          <a:xfrm>
            <a:off x="8207279" y="2625478"/>
            <a:ext cx="333027" cy="485132"/>
            <a:chOff x="6155459" y="1969108"/>
            <a:chExt cx="249770" cy="363849"/>
          </a:xfrm>
        </p:grpSpPr>
        <p:sp>
          <p:nvSpPr>
            <p:cNvPr id="12568" name="Google Shape;12568;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9" name="Google Shape;12569;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0" name="Google Shape;12570;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1" name="Google Shape;12571;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2" name="Google Shape;12572;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3" name="Google Shape;12573;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4" name="Google Shape;12574;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5" name="Google Shape;12575;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6" name="Google Shape;12576;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77" name="Google Shape;12577;p68"/>
          <p:cNvGrpSpPr/>
          <p:nvPr/>
        </p:nvGrpSpPr>
        <p:grpSpPr>
          <a:xfrm>
            <a:off x="3040039" y="2627473"/>
            <a:ext cx="471508" cy="472527"/>
            <a:chOff x="2280029" y="1970604"/>
            <a:chExt cx="353631" cy="354395"/>
          </a:xfrm>
        </p:grpSpPr>
        <p:sp>
          <p:nvSpPr>
            <p:cNvPr id="12578" name="Google Shape;12578;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9" name="Google Shape;12579;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0" name="Google Shape;12580;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1" name="Google Shape;12581;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2" name="Google Shape;12582;p68"/>
          <p:cNvGrpSpPr/>
          <p:nvPr/>
        </p:nvGrpSpPr>
        <p:grpSpPr>
          <a:xfrm>
            <a:off x="10753467" y="2666899"/>
            <a:ext cx="340115" cy="402247"/>
            <a:chOff x="8065100" y="2000174"/>
            <a:chExt cx="255086" cy="301685"/>
          </a:xfrm>
        </p:grpSpPr>
        <p:sp>
          <p:nvSpPr>
            <p:cNvPr id="12583" name="Google Shape;12583;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4" name="Google Shape;12584;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5" name="Google Shape;12585;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6" name="Google Shape;12586;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7" name="Google Shape;12587;p68"/>
          <p:cNvGrpSpPr/>
          <p:nvPr/>
        </p:nvGrpSpPr>
        <p:grpSpPr>
          <a:xfrm>
            <a:off x="8844940" y="2625478"/>
            <a:ext cx="332560" cy="485132"/>
            <a:chOff x="6633705" y="1969108"/>
            <a:chExt cx="249420" cy="363849"/>
          </a:xfrm>
        </p:grpSpPr>
        <p:sp>
          <p:nvSpPr>
            <p:cNvPr id="12588" name="Google Shape;12588;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9" name="Google Shape;12589;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0" name="Google Shape;12590;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1" name="Google Shape;12591;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2" name="Google Shape;12592;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3" name="Google Shape;12593;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4" name="Google Shape;12594;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5" name="Google Shape;12595;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6" name="Google Shape;12596;p68"/>
          <p:cNvGrpSpPr/>
          <p:nvPr/>
        </p:nvGrpSpPr>
        <p:grpSpPr>
          <a:xfrm>
            <a:off x="6948042" y="2625478"/>
            <a:ext cx="302215" cy="484623"/>
            <a:chOff x="5211031" y="1969108"/>
            <a:chExt cx="226661" cy="363467"/>
          </a:xfrm>
        </p:grpSpPr>
        <p:sp>
          <p:nvSpPr>
            <p:cNvPr id="12597" name="Google Shape;12597;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8" name="Google Shape;12598;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9" name="Google Shape;12599;p68"/>
          <p:cNvGrpSpPr/>
          <p:nvPr/>
        </p:nvGrpSpPr>
        <p:grpSpPr>
          <a:xfrm>
            <a:off x="4950603" y="2627473"/>
            <a:ext cx="472484" cy="472527"/>
            <a:chOff x="3712952" y="1970604"/>
            <a:chExt cx="354363" cy="354395"/>
          </a:xfrm>
        </p:grpSpPr>
        <p:sp>
          <p:nvSpPr>
            <p:cNvPr id="12600" name="Google Shape;12600;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1" name="Google Shape;12601;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2" name="Google Shape;12602;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3" name="Google Shape;12603;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4" name="Google Shape;12604;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5" name="Google Shape;12605;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6" name="Google Shape;12606;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7" name="Google Shape;12607;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8" name="Google Shape;12608;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09" name="Google Shape;12609;p68"/>
          <p:cNvGrpSpPr/>
          <p:nvPr/>
        </p:nvGrpSpPr>
        <p:grpSpPr>
          <a:xfrm>
            <a:off x="4313918" y="2627473"/>
            <a:ext cx="472484" cy="472993"/>
            <a:chOff x="3235438" y="1970604"/>
            <a:chExt cx="354363" cy="354745"/>
          </a:xfrm>
        </p:grpSpPr>
        <p:sp>
          <p:nvSpPr>
            <p:cNvPr id="12610" name="Google Shape;12610;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1" name="Google Shape;12611;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2" name="Google Shape;12612;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3" name="Google Shape;12613;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4" name="Google Shape;12614;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5" name="Google Shape;12615;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6" name="Google Shape;12616;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7" name="Google Shape;12617;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8" name="Google Shape;12618;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9" name="Google Shape;12619;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0" name="Google Shape;12620;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1" name="Google Shape;12621;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2" name="Google Shape;12622;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3" name="Google Shape;12623;p68"/>
          <p:cNvGrpSpPr/>
          <p:nvPr/>
        </p:nvGrpSpPr>
        <p:grpSpPr>
          <a:xfrm>
            <a:off x="1772780" y="2653234"/>
            <a:ext cx="455296" cy="446765"/>
            <a:chOff x="1329585" y="1989925"/>
            <a:chExt cx="341472" cy="335074"/>
          </a:xfrm>
        </p:grpSpPr>
        <p:sp>
          <p:nvSpPr>
            <p:cNvPr id="12624" name="Google Shape;12624;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5" name="Google Shape;12625;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6" name="Google Shape;12626;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7" name="Google Shape;12627;p68"/>
          <p:cNvGrpSpPr/>
          <p:nvPr/>
        </p:nvGrpSpPr>
        <p:grpSpPr>
          <a:xfrm>
            <a:off x="7455829" y="2653209"/>
            <a:ext cx="555532" cy="434129"/>
            <a:chOff x="5626763" y="2013829"/>
            <a:chExt cx="351722" cy="274788"/>
          </a:xfrm>
        </p:grpSpPr>
        <p:sp>
          <p:nvSpPr>
            <p:cNvPr id="12628" name="Google Shape;12628;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9" name="Google Shape;12629;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0" name="Google Shape;12630;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1" name="Google Shape;12631;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2" name="Google Shape;12632;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3" name="Google Shape;12633;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4" name="Google Shape;12634;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5" name="Google Shape;12635;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6" name="Google Shape;12636;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7" name="Google Shape;12637;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38" name="Google Shape;12638;p68"/>
          <p:cNvGrpSpPr/>
          <p:nvPr/>
        </p:nvGrpSpPr>
        <p:grpSpPr>
          <a:xfrm>
            <a:off x="10102140" y="2645170"/>
            <a:ext cx="368931" cy="444177"/>
            <a:chOff x="7576605" y="1983877"/>
            <a:chExt cx="276698" cy="333133"/>
          </a:xfrm>
        </p:grpSpPr>
        <p:sp>
          <p:nvSpPr>
            <p:cNvPr id="12639" name="Google Shape;12639;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0" name="Google Shape;12640;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1" name="Google Shape;12641;p68"/>
          <p:cNvGrpSpPr/>
          <p:nvPr/>
        </p:nvGrpSpPr>
        <p:grpSpPr>
          <a:xfrm>
            <a:off x="1138091" y="2634052"/>
            <a:ext cx="449779" cy="471465"/>
            <a:chOff x="853568" y="1975538"/>
            <a:chExt cx="337334" cy="353599"/>
          </a:xfrm>
        </p:grpSpPr>
        <p:sp>
          <p:nvSpPr>
            <p:cNvPr id="12642" name="Google Shape;12642;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3" name="Google Shape;12643;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4" name="Google Shape;12644;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5" name="Google Shape;12645;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6" name="Google Shape;12646;p68"/>
          <p:cNvGrpSpPr/>
          <p:nvPr/>
        </p:nvGrpSpPr>
        <p:grpSpPr>
          <a:xfrm>
            <a:off x="3693404" y="2679504"/>
            <a:ext cx="436113" cy="369440"/>
            <a:chOff x="2770052" y="2009628"/>
            <a:chExt cx="327085" cy="277080"/>
          </a:xfrm>
        </p:grpSpPr>
        <p:sp>
          <p:nvSpPr>
            <p:cNvPr id="12647" name="Google Shape;12647;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8" name="Google Shape;12648;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649" name="Google Shape;12649;p68"/>
          <p:cNvSpPr/>
          <p:nvPr/>
        </p:nvSpPr>
        <p:spPr>
          <a:xfrm>
            <a:off x="9413425" y="26521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650" name="Google Shape;12650;p68"/>
          <p:cNvGrpSpPr/>
          <p:nvPr/>
        </p:nvGrpSpPr>
        <p:grpSpPr>
          <a:xfrm>
            <a:off x="5593866" y="2627473"/>
            <a:ext cx="459837" cy="458097"/>
            <a:chOff x="4195399" y="1970604"/>
            <a:chExt cx="344878" cy="343573"/>
          </a:xfrm>
        </p:grpSpPr>
        <p:sp>
          <p:nvSpPr>
            <p:cNvPr id="12651" name="Google Shape;12651;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2" name="Google Shape;12652;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3" name="Google Shape;12653;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4" name="Google Shape;12654;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55" name="Google Shape;12655;p68"/>
          <p:cNvGrpSpPr/>
          <p:nvPr/>
        </p:nvGrpSpPr>
        <p:grpSpPr>
          <a:xfrm>
            <a:off x="6233055" y="2636596"/>
            <a:ext cx="459371" cy="458819"/>
            <a:chOff x="4674791" y="1977447"/>
            <a:chExt cx="344528" cy="344114"/>
          </a:xfrm>
        </p:grpSpPr>
        <p:sp>
          <p:nvSpPr>
            <p:cNvPr id="12656" name="Google Shape;12656;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7" name="Google Shape;12657;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8" name="Google Shape;12658;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9" name="Google Shape;12659;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0" name="Google Shape;12660;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1" name="Google Shape;12661;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2" name="Google Shape;12662;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3" name="Google Shape;12663;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4" name="Google Shape;12664;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5" name="Google Shape;12665;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6" name="Google Shape;12666;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7" name="Google Shape;12667;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8" name="Google Shape;12668;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9" name="Google Shape;12669;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0" name="Google Shape;12670;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1" name="Google Shape;12671;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2" name="Google Shape;12672;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3" name="Google Shape;12673;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4" name="Google Shape;12674;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5" name="Google Shape;12675;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6" name="Google Shape;12676;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7" name="Google Shape;12677;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8" name="Google Shape;12678;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9" name="Google Shape;12679;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0" name="Google Shape;12680;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1" name="Google Shape;12681;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82" name="Google Shape;12682;p68"/>
          <p:cNvGrpSpPr/>
          <p:nvPr/>
        </p:nvGrpSpPr>
        <p:grpSpPr>
          <a:xfrm>
            <a:off x="8111748" y="2063063"/>
            <a:ext cx="510425" cy="414384"/>
            <a:chOff x="6083810" y="1547297"/>
            <a:chExt cx="382819" cy="310788"/>
          </a:xfrm>
        </p:grpSpPr>
        <p:sp>
          <p:nvSpPr>
            <p:cNvPr id="12683" name="Google Shape;12683;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4" name="Google Shape;12684;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5" name="Google Shape;12685;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6" name="Google Shape;12686;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7" name="Google Shape;12687;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8" name="Google Shape;12688;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9" name="Google Shape;12689;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0" name="Google Shape;12690;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1" name="Google Shape;12691;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2" name="Google Shape;12692;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3" name="Google Shape;12693;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4" name="Google Shape;12694;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5" name="Google Shape;12695;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6" name="Google Shape;12696;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7" name="Google Shape;12697;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8" name="Google Shape;12698;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9" name="Google Shape;12699;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0" name="Google Shape;12700;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1" name="Google Shape;12701;p68"/>
          <p:cNvGrpSpPr/>
          <p:nvPr/>
        </p:nvGrpSpPr>
        <p:grpSpPr>
          <a:xfrm>
            <a:off x="8744400" y="2050925"/>
            <a:ext cx="510384" cy="438151"/>
            <a:chOff x="6558300" y="1538193"/>
            <a:chExt cx="382788" cy="328613"/>
          </a:xfrm>
        </p:grpSpPr>
        <p:sp>
          <p:nvSpPr>
            <p:cNvPr id="12702" name="Google Shape;12702;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3" name="Google Shape;12703;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4" name="Google Shape;12704;p68"/>
          <p:cNvGrpSpPr/>
          <p:nvPr/>
        </p:nvGrpSpPr>
        <p:grpSpPr>
          <a:xfrm>
            <a:off x="6925337" y="2015063"/>
            <a:ext cx="346140" cy="461365"/>
            <a:chOff x="5194002" y="1511297"/>
            <a:chExt cx="259605" cy="346024"/>
          </a:xfrm>
        </p:grpSpPr>
        <p:sp>
          <p:nvSpPr>
            <p:cNvPr id="12705" name="Google Shape;12705;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6" name="Google Shape;12706;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7" name="Google Shape;12707;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8" name="Google Shape;12708;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9" name="Google Shape;12709;p68"/>
          <p:cNvGrpSpPr/>
          <p:nvPr/>
        </p:nvGrpSpPr>
        <p:grpSpPr>
          <a:xfrm>
            <a:off x="1859655" y="2016081"/>
            <a:ext cx="336592" cy="468963"/>
            <a:chOff x="1394741" y="1512061"/>
            <a:chExt cx="252444" cy="351722"/>
          </a:xfrm>
        </p:grpSpPr>
        <p:sp>
          <p:nvSpPr>
            <p:cNvPr id="12710" name="Google Shape;12710;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1" name="Google Shape;12711;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2" name="Google Shape;12712;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3" name="Google Shape;12713;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4" name="Google Shape;12714;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5" name="Google Shape;12715;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6" name="Google Shape;12716;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7" name="Google Shape;12717;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8" name="Google Shape;12718;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9" name="Google Shape;12719;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0" name="Google Shape;12720;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1" name="Google Shape;12721;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2" name="Google Shape;12722;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3" name="Google Shape;12723;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4" name="Google Shape;12724;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5" name="Google Shape;12725;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6" name="Google Shape;12726;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27" name="Google Shape;12727;p68"/>
          <p:cNvGrpSpPr/>
          <p:nvPr/>
        </p:nvGrpSpPr>
        <p:grpSpPr>
          <a:xfrm>
            <a:off x="1140128" y="2005980"/>
            <a:ext cx="507880" cy="452792"/>
            <a:chOff x="855096" y="1504485"/>
            <a:chExt cx="380910" cy="339594"/>
          </a:xfrm>
        </p:grpSpPr>
        <p:sp>
          <p:nvSpPr>
            <p:cNvPr id="12728" name="Google Shape;12728;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9" name="Google Shape;12729;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0" name="Google Shape;12730;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1" name="Google Shape;12731;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2" name="Google Shape;12732;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3" name="Google Shape;12733;p68"/>
          <p:cNvGrpSpPr/>
          <p:nvPr/>
        </p:nvGrpSpPr>
        <p:grpSpPr>
          <a:xfrm>
            <a:off x="2426102" y="2015573"/>
            <a:ext cx="469471" cy="469471"/>
            <a:chOff x="1819576" y="1511679"/>
            <a:chExt cx="352103" cy="352103"/>
          </a:xfrm>
        </p:grpSpPr>
        <p:sp>
          <p:nvSpPr>
            <p:cNvPr id="12734" name="Google Shape;12734;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5" name="Google Shape;12735;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6" name="Google Shape;12736;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7" name="Google Shape;12737;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8" name="Google Shape;12738;p68"/>
          <p:cNvGrpSpPr/>
          <p:nvPr/>
        </p:nvGrpSpPr>
        <p:grpSpPr>
          <a:xfrm>
            <a:off x="7494796" y="2001015"/>
            <a:ext cx="495232" cy="473928"/>
            <a:chOff x="5621097" y="1500761"/>
            <a:chExt cx="371424" cy="355446"/>
          </a:xfrm>
        </p:grpSpPr>
        <p:sp>
          <p:nvSpPr>
            <p:cNvPr id="12739" name="Google Shape;12739;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0" name="Google Shape;12740;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1" name="Google Shape;12741;p68"/>
          <p:cNvGrpSpPr/>
          <p:nvPr/>
        </p:nvGrpSpPr>
        <p:grpSpPr>
          <a:xfrm>
            <a:off x="6226986" y="2055466"/>
            <a:ext cx="479572" cy="429111"/>
            <a:chOff x="4670239" y="1541599"/>
            <a:chExt cx="359679" cy="321833"/>
          </a:xfrm>
        </p:grpSpPr>
        <p:sp>
          <p:nvSpPr>
            <p:cNvPr id="12742" name="Google Shape;12742;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3" name="Google Shape;12743;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4" name="Google Shape;12744;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5" name="Google Shape;12745;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6" name="Google Shape;12746;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7" name="Google Shape;12747;p68"/>
          <p:cNvGrpSpPr/>
          <p:nvPr/>
        </p:nvGrpSpPr>
        <p:grpSpPr>
          <a:xfrm>
            <a:off x="5616573" y="2003180"/>
            <a:ext cx="428049" cy="471763"/>
            <a:chOff x="4212429" y="1502385"/>
            <a:chExt cx="321037" cy="353822"/>
          </a:xfrm>
        </p:grpSpPr>
        <p:sp>
          <p:nvSpPr>
            <p:cNvPr id="12748" name="Google Shape;12748;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9" name="Google Shape;12749;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0" name="Google Shape;12750;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1" name="Google Shape;12751;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52" name="Google Shape;12752;p68"/>
          <p:cNvGrpSpPr/>
          <p:nvPr/>
        </p:nvGrpSpPr>
        <p:grpSpPr>
          <a:xfrm>
            <a:off x="3070384" y="2007976"/>
            <a:ext cx="448251" cy="447233"/>
            <a:chOff x="2302788" y="1505981"/>
            <a:chExt cx="336188" cy="335425"/>
          </a:xfrm>
        </p:grpSpPr>
        <p:sp>
          <p:nvSpPr>
            <p:cNvPr id="12753" name="Google Shape;12753;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4" name="Google Shape;12754;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5" name="Google Shape;12755;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6" name="Google Shape;12756;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7" name="Google Shape;12757;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8" name="Google Shape;12758;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9" name="Google Shape;12759;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0" name="Google Shape;12760;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1" name="Google Shape;12761;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2" name="Google Shape;12762;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3" name="Google Shape;12763;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4" name="Google Shape;12764;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5" name="Google Shape;12765;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6" name="Google Shape;12766;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7" name="Google Shape;12767;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8" name="Google Shape;12768;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9" name="Google Shape;12769;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70" name="Google Shape;12770;p68"/>
          <p:cNvGrpSpPr/>
          <p:nvPr/>
        </p:nvGrpSpPr>
        <p:grpSpPr>
          <a:xfrm>
            <a:off x="3707069" y="2029196"/>
            <a:ext cx="444177" cy="428049"/>
            <a:chOff x="2780301" y="1521896"/>
            <a:chExt cx="333133" cy="321037"/>
          </a:xfrm>
        </p:grpSpPr>
        <p:sp>
          <p:nvSpPr>
            <p:cNvPr id="12771" name="Google Shape;12771;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2" name="Google Shape;12772;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3" name="Google Shape;12773;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4" name="Google Shape;12774;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5" name="Google Shape;12775;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6" name="Google Shape;12776;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7" name="Google Shape;12777;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8" name="Google Shape;12778;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9" name="Google Shape;12779;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0" name="Google Shape;12780;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1" name="Google Shape;12781;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2" name="Google Shape;12782;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3" name="Google Shape;12783;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4" name="Google Shape;12784;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5" name="Google Shape;12785;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6" name="Google Shape;12786;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7" name="Google Shape;12787;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8" name="Google Shape;12788;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9" name="Google Shape;12789;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0" name="Google Shape;12790;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791" name="Google Shape;12791;p68"/>
          <p:cNvSpPr/>
          <p:nvPr/>
        </p:nvSpPr>
        <p:spPr>
          <a:xfrm>
            <a:off x="4478162" y="2430933"/>
            <a:ext cx="20244" cy="12647"/>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2" name="Google Shape;12792;p68"/>
          <p:cNvSpPr/>
          <p:nvPr/>
        </p:nvSpPr>
        <p:spPr>
          <a:xfrm>
            <a:off x="4570595" y="2430933"/>
            <a:ext cx="20287" cy="12647"/>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3" name="Google Shape;12793;p68"/>
          <p:cNvSpPr/>
          <p:nvPr/>
        </p:nvSpPr>
        <p:spPr>
          <a:xfrm>
            <a:off x="4513514" y="2430933"/>
            <a:ext cx="41973" cy="12647"/>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794" name="Google Shape;12794;p68"/>
          <p:cNvGrpSpPr/>
          <p:nvPr/>
        </p:nvGrpSpPr>
        <p:grpSpPr>
          <a:xfrm>
            <a:off x="4421545" y="2020113"/>
            <a:ext cx="282523" cy="452792"/>
            <a:chOff x="3316159" y="1515085"/>
            <a:chExt cx="211892" cy="339594"/>
          </a:xfrm>
        </p:grpSpPr>
        <p:sp>
          <p:nvSpPr>
            <p:cNvPr id="12795" name="Google Shape;12795;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6" name="Google Shape;12796;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7" name="Google Shape;12797;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8" name="Google Shape;12798;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9" name="Google Shape;12799;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0" name="Google Shape;12800;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01" name="Google Shape;12801;p68"/>
          <p:cNvGrpSpPr/>
          <p:nvPr/>
        </p:nvGrpSpPr>
        <p:grpSpPr>
          <a:xfrm>
            <a:off x="4955145" y="2059540"/>
            <a:ext cx="482628" cy="419944"/>
            <a:chOff x="3716358" y="1544655"/>
            <a:chExt cx="361971" cy="314958"/>
          </a:xfrm>
        </p:grpSpPr>
        <p:sp>
          <p:nvSpPr>
            <p:cNvPr id="12802" name="Google Shape;12802;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3" name="Google Shape;12803;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4" name="Google Shape;12804;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5" name="Google Shape;12805;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6" name="Google Shape;12806;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807" name="Google Shape;12807;p68"/>
            <p:cNvGrpSpPr/>
            <p:nvPr/>
          </p:nvGrpSpPr>
          <p:grpSpPr>
            <a:xfrm>
              <a:off x="3716358" y="1544655"/>
              <a:ext cx="361971" cy="314958"/>
              <a:chOff x="3716358" y="1544655"/>
              <a:chExt cx="361971" cy="314958"/>
            </a:xfrm>
          </p:grpSpPr>
          <p:sp>
            <p:nvSpPr>
              <p:cNvPr id="12808" name="Google Shape;12808;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9" name="Google Shape;12809;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0" name="Google Shape;12810;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1" name="Google Shape;12811;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2" name="Google Shape;12812;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813" name="Google Shape;12813;p68"/>
          <p:cNvGrpSpPr/>
          <p:nvPr/>
        </p:nvGrpSpPr>
        <p:grpSpPr>
          <a:xfrm>
            <a:off x="9349233" y="2076736"/>
            <a:ext cx="666044" cy="406848"/>
            <a:chOff x="7009649" y="1541981"/>
            <a:chExt cx="524940" cy="320655"/>
          </a:xfrm>
        </p:grpSpPr>
        <p:sp>
          <p:nvSpPr>
            <p:cNvPr id="12814" name="Google Shape;12814;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5" name="Google Shape;12815;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6" name="Google Shape;12816;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7" name="Google Shape;12817;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8" name="Google Shape;12818;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9" name="Google Shape;12819;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0" name="Google Shape;12820;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1" name="Google Shape;12821;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2" name="Google Shape;12822;p68"/>
          <p:cNvGrpSpPr/>
          <p:nvPr/>
        </p:nvGrpSpPr>
        <p:grpSpPr>
          <a:xfrm>
            <a:off x="10712045" y="2024145"/>
            <a:ext cx="376995" cy="453811"/>
            <a:chOff x="8034034" y="1518109"/>
            <a:chExt cx="282746" cy="340358"/>
          </a:xfrm>
        </p:grpSpPr>
        <p:sp>
          <p:nvSpPr>
            <p:cNvPr id="12823" name="Google Shape;12823;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4" name="Google Shape;12824;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5" name="Google Shape;12825;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6" name="Google Shape;12826;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7" name="Google Shape;12827;p68"/>
          <p:cNvGrpSpPr/>
          <p:nvPr/>
        </p:nvGrpSpPr>
        <p:grpSpPr>
          <a:xfrm>
            <a:off x="10109737" y="1999913"/>
            <a:ext cx="492177" cy="480548"/>
            <a:chOff x="7582302" y="1499934"/>
            <a:chExt cx="369133" cy="360411"/>
          </a:xfrm>
        </p:grpSpPr>
        <p:sp>
          <p:nvSpPr>
            <p:cNvPr id="12828" name="Google Shape;12828;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9" name="Google Shape;12829;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0" name="Google Shape;12830;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1" name="Google Shape;12831;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2" name="Google Shape;12832;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83;p43">
            <a:extLst>
              <a:ext uri="{FF2B5EF4-FFF2-40B4-BE49-F238E27FC236}">
                <a16:creationId xmlns:a16="http://schemas.microsoft.com/office/drawing/2014/main" id="{3DF6F222-5416-1861-DAD9-105259785670}"/>
              </a:ext>
            </a:extLst>
          </p:cNvPr>
          <p:cNvSpPr txBox="1">
            <a:spLocks/>
          </p:cNvSpPr>
          <p:nvPr/>
        </p:nvSpPr>
        <p:spPr>
          <a:xfrm>
            <a:off x="757740" y="426597"/>
            <a:ext cx="4673521"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Problema</a:t>
            </a:r>
          </a:p>
        </p:txBody>
      </p:sp>
      <p:sp>
        <p:nvSpPr>
          <p:cNvPr id="3" name="Google Shape;384;p43">
            <a:extLst>
              <a:ext uri="{FF2B5EF4-FFF2-40B4-BE49-F238E27FC236}">
                <a16:creationId xmlns:a16="http://schemas.microsoft.com/office/drawing/2014/main" id="{C7FD74BD-C378-4C38-062A-29CFBA3B91C6}"/>
              </a:ext>
            </a:extLst>
          </p:cNvPr>
          <p:cNvSpPr txBox="1">
            <a:spLocks noGrp="1"/>
          </p:cNvSpPr>
          <p:nvPr>
            <p:ph type="subTitle" idx="1"/>
          </p:nvPr>
        </p:nvSpPr>
        <p:spPr>
          <a:xfrm>
            <a:off x="471250" y="2043486"/>
            <a:ext cx="5290571"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En este espacio puedes presentar el problema que tu idea resolvería.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Puedes poner varios problemas, pero trata de ser lo más conciso posible.</a:t>
            </a: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la plataforma Booking.com: </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Los clientes pierden mucho tiempo buscando hoteles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Reservar las habitaciones es complicado y complejo</a:t>
            </a: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Muchos establecimientos hoteleros no consiguen llegar a sus clientes por sí mismos.</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85;p43">
            <a:extLst>
              <a:ext uri="{FF2B5EF4-FFF2-40B4-BE49-F238E27FC236}">
                <a16:creationId xmlns:a16="http://schemas.microsoft.com/office/drawing/2014/main" id="{0D2EF55D-6643-1A16-B8AA-653B2E265A19}"/>
              </a:ext>
            </a:extLst>
          </p:cNvPr>
          <p:cNvCxnSpPr>
            <a:cxnSpLocks/>
          </p:cNvCxnSpPr>
          <p:nvPr/>
        </p:nvCxnSpPr>
        <p:spPr>
          <a:xfrm>
            <a:off x="1455889" y="1521391"/>
            <a:ext cx="3205908" cy="0"/>
          </a:xfrm>
          <a:prstGeom prst="straightConnector1">
            <a:avLst/>
          </a:prstGeom>
          <a:noFill/>
          <a:ln w="19050" cap="flat" cmpd="sng">
            <a:solidFill>
              <a:schemeClr val="dk1"/>
            </a:solidFill>
            <a:prstDash val="solid"/>
            <a:round/>
            <a:headEnd type="none" w="med" len="med"/>
            <a:tailEnd type="none" w="med" len="med"/>
          </a:ln>
        </p:spPr>
      </p:cxnSp>
      <p:pic>
        <p:nvPicPr>
          <p:cNvPr id="7" name="Imagen 6">
            <a:extLst>
              <a:ext uri="{FF2B5EF4-FFF2-40B4-BE49-F238E27FC236}">
                <a16:creationId xmlns:a16="http://schemas.microsoft.com/office/drawing/2014/main" id="{0ECB3CDB-57CD-A462-3478-5EBE3C07AA79}"/>
              </a:ext>
            </a:extLst>
          </p:cNvPr>
          <p:cNvPicPr>
            <a:picLocks noChangeAspect="1"/>
          </p:cNvPicPr>
          <p:nvPr/>
        </p:nvPicPr>
        <p:blipFill>
          <a:blip r:embed="rId2"/>
          <a:stretch>
            <a:fillRect/>
          </a:stretch>
        </p:blipFill>
        <p:spPr>
          <a:xfrm>
            <a:off x="6633344" y="0"/>
            <a:ext cx="5663537" cy="6858000"/>
          </a:xfrm>
          <a:prstGeom prst="rect">
            <a:avLst/>
          </a:prstGeom>
        </p:spPr>
      </p:pic>
      <p:pic>
        <p:nvPicPr>
          <p:cNvPr id="5" name="Imagen 4">
            <a:extLst>
              <a:ext uri="{FF2B5EF4-FFF2-40B4-BE49-F238E27FC236}">
                <a16:creationId xmlns:a16="http://schemas.microsoft.com/office/drawing/2014/main" id="{5134D80F-08FB-E60A-A337-FBD893EDFA46}"/>
              </a:ext>
            </a:extLst>
          </p:cNvPr>
          <p:cNvPicPr>
            <a:picLocks noChangeAspect="1"/>
          </p:cNvPicPr>
          <p:nvPr/>
        </p:nvPicPr>
        <p:blipFill>
          <a:blip r:embed="rId3"/>
          <a:stretch>
            <a:fillRect/>
          </a:stretch>
        </p:blipFill>
        <p:spPr>
          <a:xfrm>
            <a:off x="4992152" y="266279"/>
            <a:ext cx="1539337" cy="1466035"/>
          </a:xfrm>
          <a:prstGeom prst="rect">
            <a:avLst/>
          </a:prstGeom>
        </p:spPr>
      </p:pic>
    </p:spTree>
    <p:extLst>
      <p:ext uri="{BB962C8B-B14F-4D97-AF65-F5344CB8AC3E}">
        <p14:creationId xmlns:p14="http://schemas.microsoft.com/office/powerpoint/2010/main" val="1268966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95;p44">
            <a:extLst>
              <a:ext uri="{FF2B5EF4-FFF2-40B4-BE49-F238E27FC236}">
                <a16:creationId xmlns:a16="http://schemas.microsoft.com/office/drawing/2014/main" id="{CDABAF09-3622-D88B-8371-663EBCC8CE63}"/>
              </a:ext>
            </a:extLst>
          </p:cNvPr>
          <p:cNvSpPr txBox="1">
            <a:spLocks/>
          </p:cNvSpPr>
          <p:nvPr/>
        </p:nvSpPr>
        <p:spPr>
          <a:xfrm>
            <a:off x="7054740" y="434912"/>
            <a:ext cx="4392790"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Solución</a:t>
            </a:r>
          </a:p>
        </p:txBody>
      </p:sp>
      <p:sp>
        <p:nvSpPr>
          <p:cNvPr id="3" name="Google Shape;396;p44">
            <a:extLst>
              <a:ext uri="{FF2B5EF4-FFF2-40B4-BE49-F238E27FC236}">
                <a16:creationId xmlns:a16="http://schemas.microsoft.com/office/drawing/2014/main" id="{1FD4F6E4-BF94-3C52-5E10-6C0D408126DE}"/>
              </a:ext>
            </a:extLst>
          </p:cNvPr>
          <p:cNvSpPr txBox="1">
            <a:spLocks noGrp="1"/>
          </p:cNvSpPr>
          <p:nvPr>
            <p:ph type="subTitle" idx="1"/>
          </p:nvPr>
        </p:nvSpPr>
        <p:spPr>
          <a:xfrm>
            <a:off x="7054740" y="1879236"/>
            <a:ext cx="4663535"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Después de describir el problema es momento de que escribas qué solución propones para resolverla.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160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Solución de Booking.com:</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160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Una plataforma digital donde poder buscar hoteles en distintas ciudades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 sistema de reservas simple que permita reservar las habitaciones un click</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97;p44">
            <a:extLst>
              <a:ext uri="{FF2B5EF4-FFF2-40B4-BE49-F238E27FC236}">
                <a16:creationId xmlns:a16="http://schemas.microsoft.com/office/drawing/2014/main" id="{283ACAFA-DF0A-5A90-1701-41A9DAA1A15B}"/>
              </a:ext>
            </a:extLst>
          </p:cNvPr>
          <p:cNvCxnSpPr>
            <a:cxnSpLocks/>
          </p:cNvCxnSpPr>
          <p:nvPr/>
        </p:nvCxnSpPr>
        <p:spPr>
          <a:xfrm>
            <a:off x="7882010" y="1331493"/>
            <a:ext cx="3112824" cy="0"/>
          </a:xfrm>
          <a:prstGeom prst="straightConnector1">
            <a:avLst/>
          </a:prstGeom>
          <a:noFill/>
          <a:ln w="19050" cap="flat" cmpd="sng">
            <a:solidFill>
              <a:schemeClr val="dk1"/>
            </a:solidFill>
            <a:prstDash val="solid"/>
            <a:round/>
            <a:headEnd type="none" w="med" len="med"/>
            <a:tailEnd type="none" w="med" len="med"/>
          </a:ln>
        </p:spPr>
      </p:cxnSp>
      <p:pic>
        <p:nvPicPr>
          <p:cNvPr id="6" name="Imagen 5">
            <a:extLst>
              <a:ext uri="{FF2B5EF4-FFF2-40B4-BE49-F238E27FC236}">
                <a16:creationId xmlns:a16="http://schemas.microsoft.com/office/drawing/2014/main" id="{E3C3EC54-719C-5B6E-BFBE-E06B388E5C1F}"/>
              </a:ext>
            </a:extLst>
          </p:cNvPr>
          <p:cNvPicPr>
            <a:picLocks noChangeAspect="1"/>
          </p:cNvPicPr>
          <p:nvPr/>
        </p:nvPicPr>
        <p:blipFill>
          <a:blip r:embed="rId2"/>
          <a:stretch>
            <a:fillRect/>
          </a:stretch>
        </p:blipFill>
        <p:spPr>
          <a:xfrm>
            <a:off x="0" y="0"/>
            <a:ext cx="5817924" cy="6858000"/>
          </a:xfrm>
          <a:prstGeom prst="rect">
            <a:avLst/>
          </a:prstGeom>
        </p:spPr>
      </p:pic>
      <p:pic>
        <p:nvPicPr>
          <p:cNvPr id="5" name="Imagen 4">
            <a:extLst>
              <a:ext uri="{FF2B5EF4-FFF2-40B4-BE49-F238E27FC236}">
                <a16:creationId xmlns:a16="http://schemas.microsoft.com/office/drawing/2014/main" id="{2360E357-6BBB-5E2D-5ECB-6241644908B9}"/>
              </a:ext>
            </a:extLst>
          </p:cNvPr>
          <p:cNvPicPr>
            <a:picLocks noChangeAspect="1"/>
          </p:cNvPicPr>
          <p:nvPr/>
        </p:nvPicPr>
        <p:blipFill>
          <a:blip r:embed="rId3"/>
          <a:stretch>
            <a:fillRect/>
          </a:stretch>
        </p:blipFill>
        <p:spPr>
          <a:xfrm>
            <a:off x="5892915" y="276028"/>
            <a:ext cx="1536325" cy="1463167"/>
          </a:xfrm>
          <a:prstGeom prst="rect">
            <a:avLst/>
          </a:prstGeom>
        </p:spPr>
      </p:pic>
    </p:spTree>
    <p:extLst>
      <p:ext uri="{BB962C8B-B14F-4D97-AF65-F5344CB8AC3E}">
        <p14:creationId xmlns:p14="http://schemas.microsoft.com/office/powerpoint/2010/main" val="26758116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F1A25C-B65D-973F-7CF0-820A92D864CF}"/>
              </a:ext>
            </a:extLst>
          </p:cNvPr>
          <p:cNvPicPr>
            <a:picLocks noChangeAspect="1"/>
          </p:cNvPicPr>
          <p:nvPr/>
        </p:nvPicPr>
        <p:blipFill>
          <a:blip r:embed="rId2"/>
          <a:stretch>
            <a:fillRect/>
          </a:stretch>
        </p:blipFill>
        <p:spPr>
          <a:xfrm>
            <a:off x="0" y="0"/>
            <a:ext cx="12193641" cy="3121572"/>
          </a:xfrm>
          <a:prstGeom prst="rect">
            <a:avLst/>
          </a:prstGeom>
        </p:spPr>
      </p:pic>
      <p:sp>
        <p:nvSpPr>
          <p:cNvPr id="3" name="Google Shape;408;p45">
            <a:extLst>
              <a:ext uri="{FF2B5EF4-FFF2-40B4-BE49-F238E27FC236}">
                <a16:creationId xmlns:a16="http://schemas.microsoft.com/office/drawing/2014/main" id="{AAB07F27-8ED9-2525-1730-BABFE5E3C1F5}"/>
              </a:ext>
            </a:extLst>
          </p:cNvPr>
          <p:cNvSpPr txBox="1">
            <a:spLocks/>
          </p:cNvSpPr>
          <p:nvPr/>
        </p:nvSpPr>
        <p:spPr>
          <a:xfrm>
            <a:off x="485714" y="3429000"/>
            <a:ext cx="4687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lo hace el resto? </a:t>
            </a:r>
          </a:p>
        </p:txBody>
      </p:sp>
      <p:sp>
        <p:nvSpPr>
          <p:cNvPr id="4" name="Google Shape;409;p45">
            <a:extLst>
              <a:ext uri="{FF2B5EF4-FFF2-40B4-BE49-F238E27FC236}">
                <a16:creationId xmlns:a16="http://schemas.microsoft.com/office/drawing/2014/main" id="{41D9B1A3-4084-D3AC-75A2-6A44AF602B0D}"/>
              </a:ext>
            </a:extLst>
          </p:cNvPr>
          <p:cNvSpPr txBox="1">
            <a:spLocks/>
          </p:cNvSpPr>
          <p:nvPr/>
        </p:nvSpPr>
        <p:spPr>
          <a:xfrm>
            <a:off x="235291" y="4280007"/>
            <a:ext cx="5450805" cy="20997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esta diapositiva para enfatizar tu ventaja competitiva. En este apartado escribirías cómo lo hace el resto </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 </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Para reservar hoteles se necesita buscar específicamente el hotel y llamar por teléfono para completar la reserva. </a:t>
            </a:r>
          </a:p>
        </p:txBody>
      </p:sp>
      <p:sp>
        <p:nvSpPr>
          <p:cNvPr id="5" name="Google Shape;410;p45">
            <a:extLst>
              <a:ext uri="{FF2B5EF4-FFF2-40B4-BE49-F238E27FC236}">
                <a16:creationId xmlns:a16="http://schemas.microsoft.com/office/drawing/2014/main" id="{D2C3C9BD-261A-45A1-A47A-13249DE977F7}"/>
              </a:ext>
            </a:extLst>
          </p:cNvPr>
          <p:cNvSpPr txBox="1">
            <a:spLocks/>
          </p:cNvSpPr>
          <p:nvPr/>
        </p:nvSpPr>
        <p:spPr>
          <a:xfrm>
            <a:off x="7945589" y="3292882"/>
            <a:ext cx="2731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Nosotros</a:t>
            </a:r>
          </a:p>
        </p:txBody>
      </p:sp>
      <p:sp>
        <p:nvSpPr>
          <p:cNvPr id="6" name="Google Shape;411;p45">
            <a:extLst>
              <a:ext uri="{FF2B5EF4-FFF2-40B4-BE49-F238E27FC236}">
                <a16:creationId xmlns:a16="http://schemas.microsoft.com/office/drawing/2014/main" id="{A2A423FD-9FC4-E54D-A0E7-42AE69D67C83}"/>
              </a:ext>
            </a:extLst>
          </p:cNvPr>
          <p:cNvSpPr txBox="1">
            <a:spLocks/>
          </p:cNvSpPr>
          <p:nvPr/>
        </p:nvSpPr>
        <p:spPr>
          <a:xfrm>
            <a:off x="6505906" y="4280007"/>
            <a:ext cx="5339252" cy="15006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escribes cómo lo harás. Es momento de mostrar tu ventaja competitiva.</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Los usuarios encuentran su hotel ideal gracias a nuestros filtros. Y con un solo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click</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pueden reservarlo</a:t>
            </a:r>
          </a:p>
        </p:txBody>
      </p:sp>
      <p:cxnSp>
        <p:nvCxnSpPr>
          <p:cNvPr id="7" name="Google Shape;412;p45">
            <a:extLst>
              <a:ext uri="{FF2B5EF4-FFF2-40B4-BE49-F238E27FC236}">
                <a16:creationId xmlns:a16="http://schemas.microsoft.com/office/drawing/2014/main" id="{4BACC81F-71B9-A62F-28CF-8C95352E592D}"/>
              </a:ext>
            </a:extLst>
          </p:cNvPr>
          <p:cNvCxnSpPr/>
          <p:nvPr/>
        </p:nvCxnSpPr>
        <p:spPr>
          <a:xfrm>
            <a:off x="8129469" y="396072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8" name="Google Shape;413;p45">
            <a:extLst>
              <a:ext uri="{FF2B5EF4-FFF2-40B4-BE49-F238E27FC236}">
                <a16:creationId xmlns:a16="http://schemas.microsoft.com/office/drawing/2014/main" id="{7321C709-E174-47CC-AC1A-38B10269D2DE}"/>
              </a:ext>
            </a:extLst>
          </p:cNvPr>
          <p:cNvCxnSpPr>
            <a:cxnSpLocks/>
          </p:cNvCxnSpPr>
          <p:nvPr/>
        </p:nvCxnSpPr>
        <p:spPr>
          <a:xfrm>
            <a:off x="617401" y="4044286"/>
            <a:ext cx="4423826" cy="0"/>
          </a:xfrm>
          <a:prstGeom prst="straightConnector1">
            <a:avLst/>
          </a:prstGeom>
          <a:noFill/>
          <a:ln w="19050" cap="flat" cmpd="sng">
            <a:solidFill>
              <a:srgbClr val="3A4258"/>
            </a:solidFill>
            <a:prstDash val="solid"/>
            <a:round/>
            <a:headEnd type="none" w="med" len="med"/>
            <a:tailEnd type="none" w="med" len="med"/>
          </a:ln>
        </p:spPr>
      </p:cxnSp>
      <p:pic>
        <p:nvPicPr>
          <p:cNvPr id="12" name="Imagen 11">
            <a:extLst>
              <a:ext uri="{FF2B5EF4-FFF2-40B4-BE49-F238E27FC236}">
                <a16:creationId xmlns:a16="http://schemas.microsoft.com/office/drawing/2014/main" id="{450C4490-7EC3-481B-A21D-E8C786FD1070}"/>
              </a:ext>
            </a:extLst>
          </p:cNvPr>
          <p:cNvPicPr>
            <a:picLocks noChangeAspect="1"/>
          </p:cNvPicPr>
          <p:nvPr/>
        </p:nvPicPr>
        <p:blipFill>
          <a:blip r:embed="rId3"/>
          <a:stretch>
            <a:fillRect/>
          </a:stretch>
        </p:blipFill>
        <p:spPr>
          <a:xfrm>
            <a:off x="10876102" y="3334097"/>
            <a:ext cx="969056" cy="922570"/>
          </a:xfrm>
          <a:prstGeom prst="rect">
            <a:avLst/>
          </a:prstGeom>
        </p:spPr>
      </p:pic>
    </p:spTree>
    <p:extLst>
      <p:ext uri="{BB962C8B-B14F-4D97-AF65-F5344CB8AC3E}">
        <p14:creationId xmlns:p14="http://schemas.microsoft.com/office/powerpoint/2010/main" val="38592976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2;p46">
            <a:extLst>
              <a:ext uri="{FF2B5EF4-FFF2-40B4-BE49-F238E27FC236}">
                <a16:creationId xmlns:a16="http://schemas.microsoft.com/office/drawing/2014/main" id="{EF665BBC-F216-C81B-313B-BC04C8BA67D7}"/>
              </a:ext>
            </a:extLst>
          </p:cNvPr>
          <p:cNvSpPr txBox="1">
            <a:spLocks/>
          </p:cNvSpPr>
          <p:nvPr/>
        </p:nvSpPr>
        <p:spPr>
          <a:xfrm>
            <a:off x="2207402" y="5626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Público objetivo (</a:t>
            </a:r>
            <a:r>
              <a:rPr kumimoji="0" lang="es-ES" sz="4000" b="1" i="1"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target</a:t>
            </a: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3" name="Google Shape;423;p46">
            <a:extLst>
              <a:ext uri="{FF2B5EF4-FFF2-40B4-BE49-F238E27FC236}">
                <a16:creationId xmlns:a16="http://schemas.microsoft.com/office/drawing/2014/main" id="{62D9C581-95C9-93B6-DA38-7EC872492D25}"/>
              </a:ext>
            </a:extLst>
          </p:cNvPr>
          <p:cNvSpPr txBox="1">
            <a:spLocks/>
          </p:cNvSpPr>
          <p:nvPr/>
        </p:nvSpPr>
        <p:spPr>
          <a:xfrm>
            <a:off x="1194099" y="2275542"/>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1</a:t>
            </a:r>
          </a:p>
        </p:txBody>
      </p:sp>
      <p:sp>
        <p:nvSpPr>
          <p:cNvPr id="4" name="Google Shape;424;p46">
            <a:extLst>
              <a:ext uri="{FF2B5EF4-FFF2-40B4-BE49-F238E27FC236}">
                <a16:creationId xmlns:a16="http://schemas.microsoft.com/office/drawing/2014/main" id="{1601CBD0-B67A-7129-B015-8E00885EC0E4}"/>
              </a:ext>
            </a:extLst>
          </p:cNvPr>
          <p:cNvSpPr txBox="1">
            <a:spLocks/>
          </p:cNvSpPr>
          <p:nvPr/>
        </p:nvSpPr>
        <p:spPr>
          <a:xfrm>
            <a:off x="1194099" y="298274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son?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¿Dónde están?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¿Qué capacidad de compra tienen?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¿Cuánta cantidad de mi producto consumen?</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¿Por qué comprarían mi producto y no el de la competencia?</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err="1">
                <a:solidFill>
                  <a:srgbClr val="1C7296"/>
                </a:solidFill>
                <a:latin typeface="Calibri" panose="020F0502020204030204" pitchFamily="34" charset="0"/>
                <a:ea typeface="Calibri" panose="020F0502020204030204" pitchFamily="34" charset="0"/>
                <a:cs typeface="Calibri" panose="020F0502020204030204" pitchFamily="34" charset="0"/>
              </a:rPr>
              <a:t>Etc</a:t>
            </a: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 …</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25;p46">
            <a:extLst>
              <a:ext uri="{FF2B5EF4-FFF2-40B4-BE49-F238E27FC236}">
                <a16:creationId xmlns:a16="http://schemas.microsoft.com/office/drawing/2014/main" id="{813DFFB4-7B9D-C8F7-73BC-7DA3800F814E}"/>
              </a:ext>
            </a:extLst>
          </p:cNvPr>
          <p:cNvSpPr txBox="1">
            <a:spLocks/>
          </p:cNvSpPr>
          <p:nvPr/>
        </p:nvSpPr>
        <p:spPr>
          <a:xfrm>
            <a:off x="4982497" y="227329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2</a:t>
            </a:r>
          </a:p>
        </p:txBody>
      </p:sp>
      <p:sp>
        <p:nvSpPr>
          <p:cNvPr id="6" name="Google Shape;426;p46">
            <a:extLst>
              <a:ext uri="{FF2B5EF4-FFF2-40B4-BE49-F238E27FC236}">
                <a16:creationId xmlns:a16="http://schemas.microsoft.com/office/drawing/2014/main" id="{10E6C8CB-6F70-A37E-7958-436F1C34AF38}"/>
              </a:ext>
            </a:extLst>
          </p:cNvPr>
          <p:cNvSpPr txBox="1">
            <a:spLocks/>
          </p:cNvSpPr>
          <p:nvPr/>
        </p:nvSpPr>
        <p:spPr>
          <a:xfrm>
            <a:off x="4982498" y="298049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sp>
        <p:nvSpPr>
          <p:cNvPr id="7" name="Google Shape;427;p46">
            <a:extLst>
              <a:ext uri="{FF2B5EF4-FFF2-40B4-BE49-F238E27FC236}">
                <a16:creationId xmlns:a16="http://schemas.microsoft.com/office/drawing/2014/main" id="{A36D32B2-8EB4-022A-04F7-BB8BF435183A}"/>
              </a:ext>
            </a:extLst>
          </p:cNvPr>
          <p:cNvSpPr txBox="1">
            <a:spLocks/>
          </p:cNvSpPr>
          <p:nvPr/>
        </p:nvSpPr>
        <p:spPr>
          <a:xfrm>
            <a:off x="8905149" y="224338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3</a:t>
            </a:r>
          </a:p>
        </p:txBody>
      </p:sp>
      <p:sp>
        <p:nvSpPr>
          <p:cNvPr id="8" name="Google Shape;428;p46">
            <a:extLst>
              <a:ext uri="{FF2B5EF4-FFF2-40B4-BE49-F238E27FC236}">
                <a16:creationId xmlns:a16="http://schemas.microsoft.com/office/drawing/2014/main" id="{FD706769-EC80-FA7D-5C90-3BC74A5C4070}"/>
              </a:ext>
            </a:extLst>
          </p:cNvPr>
          <p:cNvSpPr txBox="1">
            <a:spLocks/>
          </p:cNvSpPr>
          <p:nvPr/>
        </p:nvSpPr>
        <p:spPr>
          <a:xfrm>
            <a:off x="8905149" y="295058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cxnSp>
        <p:nvCxnSpPr>
          <p:cNvPr id="9" name="Google Shape;429;p46">
            <a:extLst>
              <a:ext uri="{FF2B5EF4-FFF2-40B4-BE49-F238E27FC236}">
                <a16:creationId xmlns:a16="http://schemas.microsoft.com/office/drawing/2014/main" id="{395FF576-1EBF-BA94-BD73-721BB0A81F38}"/>
              </a:ext>
            </a:extLst>
          </p:cNvPr>
          <p:cNvCxnSpPr/>
          <p:nvPr/>
        </p:nvCxnSpPr>
        <p:spPr>
          <a:xfrm>
            <a:off x="1151085" y="279645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0" name="Google Shape;430;p46">
            <a:extLst>
              <a:ext uri="{FF2B5EF4-FFF2-40B4-BE49-F238E27FC236}">
                <a16:creationId xmlns:a16="http://schemas.microsoft.com/office/drawing/2014/main" id="{44C5C82C-7E06-7116-2FDA-E4A2BC1A0FD4}"/>
              </a:ext>
            </a:extLst>
          </p:cNvPr>
          <p:cNvCxnSpPr/>
          <p:nvPr/>
        </p:nvCxnSpPr>
        <p:spPr>
          <a:xfrm>
            <a:off x="4960930" y="2794203"/>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1" name="Google Shape;431;p46">
            <a:extLst>
              <a:ext uri="{FF2B5EF4-FFF2-40B4-BE49-F238E27FC236}">
                <a16:creationId xmlns:a16="http://schemas.microsoft.com/office/drawing/2014/main" id="{9A3BE608-72A1-94F1-AE1F-D327F80E2E92}"/>
              </a:ext>
            </a:extLst>
          </p:cNvPr>
          <p:cNvCxnSpPr/>
          <p:nvPr/>
        </p:nvCxnSpPr>
        <p:spPr>
          <a:xfrm>
            <a:off x="8862128" y="2764294"/>
            <a:ext cx="2220900" cy="0"/>
          </a:xfrm>
          <a:prstGeom prst="straightConnector1">
            <a:avLst/>
          </a:prstGeom>
          <a:noFill/>
          <a:ln w="19050" cap="flat" cmpd="sng">
            <a:solidFill>
              <a:srgbClr val="3A4258"/>
            </a:solidFill>
            <a:prstDash val="solid"/>
            <a:round/>
            <a:headEnd type="none" w="med" len="med"/>
            <a:tailEnd type="none" w="med" len="med"/>
          </a:ln>
        </p:spPr>
      </p:cxnSp>
      <p:grpSp>
        <p:nvGrpSpPr>
          <p:cNvPr id="12" name="Google Shape;432;p46">
            <a:extLst>
              <a:ext uri="{FF2B5EF4-FFF2-40B4-BE49-F238E27FC236}">
                <a16:creationId xmlns:a16="http://schemas.microsoft.com/office/drawing/2014/main" id="{C6CD3E6E-472B-BBB4-C5ED-8E5C46F5E009}"/>
              </a:ext>
            </a:extLst>
          </p:cNvPr>
          <p:cNvGrpSpPr/>
          <p:nvPr/>
        </p:nvGrpSpPr>
        <p:grpSpPr>
          <a:xfrm>
            <a:off x="9747710" y="1518042"/>
            <a:ext cx="449959" cy="572697"/>
            <a:chOff x="7594288" y="2415259"/>
            <a:chExt cx="279513" cy="355735"/>
          </a:xfrm>
        </p:grpSpPr>
        <p:sp>
          <p:nvSpPr>
            <p:cNvPr id="13" name="Google Shape;433;p46">
              <a:extLst>
                <a:ext uri="{FF2B5EF4-FFF2-40B4-BE49-F238E27FC236}">
                  <a16:creationId xmlns:a16="http://schemas.microsoft.com/office/drawing/2014/main" id="{EFD6238A-3779-7353-A10E-29ECC09EF77E}"/>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434;p46">
              <a:extLst>
                <a:ext uri="{FF2B5EF4-FFF2-40B4-BE49-F238E27FC236}">
                  <a16:creationId xmlns:a16="http://schemas.microsoft.com/office/drawing/2014/main" id="{B3BD3A31-B3FF-FA14-D0F8-EFBBD27B0074}"/>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435;p46">
              <a:extLst>
                <a:ext uri="{FF2B5EF4-FFF2-40B4-BE49-F238E27FC236}">
                  <a16:creationId xmlns:a16="http://schemas.microsoft.com/office/drawing/2014/main" id="{7EB1A419-B601-D686-3904-EFBBAAFEBE5F}"/>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6" name="Google Shape;436;p46">
              <a:extLst>
                <a:ext uri="{FF2B5EF4-FFF2-40B4-BE49-F238E27FC236}">
                  <a16:creationId xmlns:a16="http://schemas.microsoft.com/office/drawing/2014/main" id="{29F2B2EF-D9DB-FEA6-EC03-03E36FA0DCD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437;p46">
              <a:extLst>
                <a:ext uri="{FF2B5EF4-FFF2-40B4-BE49-F238E27FC236}">
                  <a16:creationId xmlns:a16="http://schemas.microsoft.com/office/drawing/2014/main" id="{B095631F-572D-998A-95EF-73A90F6581EF}"/>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438;p46">
              <a:extLst>
                <a:ext uri="{FF2B5EF4-FFF2-40B4-BE49-F238E27FC236}">
                  <a16:creationId xmlns:a16="http://schemas.microsoft.com/office/drawing/2014/main" id="{67BE726D-AE9F-9B4D-6F73-C625F8EF1961}"/>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9" name="Google Shape;439;p46">
            <a:extLst>
              <a:ext uri="{FF2B5EF4-FFF2-40B4-BE49-F238E27FC236}">
                <a16:creationId xmlns:a16="http://schemas.microsoft.com/office/drawing/2014/main" id="{87720270-79D4-54F9-B14A-B4B3915BE192}"/>
              </a:ext>
            </a:extLst>
          </p:cNvPr>
          <p:cNvGrpSpPr/>
          <p:nvPr/>
        </p:nvGrpSpPr>
        <p:grpSpPr>
          <a:xfrm>
            <a:off x="5837201" y="1550398"/>
            <a:ext cx="425684" cy="569025"/>
            <a:chOff x="8054820" y="2416399"/>
            <a:chExt cx="264433" cy="353454"/>
          </a:xfrm>
        </p:grpSpPr>
        <p:sp>
          <p:nvSpPr>
            <p:cNvPr id="20" name="Google Shape;440;p46">
              <a:extLst>
                <a:ext uri="{FF2B5EF4-FFF2-40B4-BE49-F238E27FC236}">
                  <a16:creationId xmlns:a16="http://schemas.microsoft.com/office/drawing/2014/main" id="{19E82EF2-6EBF-14AE-FB65-48B9EEF8F8A1}"/>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441;p46">
              <a:extLst>
                <a:ext uri="{FF2B5EF4-FFF2-40B4-BE49-F238E27FC236}">
                  <a16:creationId xmlns:a16="http://schemas.microsoft.com/office/drawing/2014/main" id="{C36ED1CB-4E5B-3113-3B98-DCAA65C77C7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442;p46">
              <a:extLst>
                <a:ext uri="{FF2B5EF4-FFF2-40B4-BE49-F238E27FC236}">
                  <a16:creationId xmlns:a16="http://schemas.microsoft.com/office/drawing/2014/main" id="{EE7B30DA-F411-A946-46C8-EE4C8057C496}"/>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3" name="Google Shape;443;p46">
              <a:extLst>
                <a:ext uri="{FF2B5EF4-FFF2-40B4-BE49-F238E27FC236}">
                  <a16:creationId xmlns:a16="http://schemas.microsoft.com/office/drawing/2014/main" id="{0F8208AD-0761-128F-1F80-3E77D70F9C48}"/>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4" name="Google Shape;444;p46">
              <a:extLst>
                <a:ext uri="{FF2B5EF4-FFF2-40B4-BE49-F238E27FC236}">
                  <a16:creationId xmlns:a16="http://schemas.microsoft.com/office/drawing/2014/main" id="{825E0BFF-DFE0-8B76-C9D2-E8DE176DCCEF}"/>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5" name="Google Shape;445;p46">
              <a:extLst>
                <a:ext uri="{FF2B5EF4-FFF2-40B4-BE49-F238E27FC236}">
                  <a16:creationId xmlns:a16="http://schemas.microsoft.com/office/drawing/2014/main" id="{83396C17-3F7D-A8D1-1835-E14032CB498B}"/>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26" name="Google Shape;446;p46">
            <a:extLst>
              <a:ext uri="{FF2B5EF4-FFF2-40B4-BE49-F238E27FC236}">
                <a16:creationId xmlns:a16="http://schemas.microsoft.com/office/drawing/2014/main" id="{AA86FD3B-EFD3-C839-DCB8-74812DBC213F}"/>
              </a:ext>
            </a:extLst>
          </p:cNvPr>
          <p:cNvGrpSpPr/>
          <p:nvPr/>
        </p:nvGrpSpPr>
        <p:grpSpPr>
          <a:xfrm>
            <a:off x="1994127" y="1551429"/>
            <a:ext cx="535025" cy="571473"/>
            <a:chOff x="5289631" y="1500214"/>
            <a:chExt cx="332355" cy="354974"/>
          </a:xfrm>
        </p:grpSpPr>
        <p:sp>
          <p:nvSpPr>
            <p:cNvPr id="27" name="Google Shape;447;p46">
              <a:extLst>
                <a:ext uri="{FF2B5EF4-FFF2-40B4-BE49-F238E27FC236}">
                  <a16:creationId xmlns:a16="http://schemas.microsoft.com/office/drawing/2014/main" id="{A7B2D5D6-B4D4-1013-02A8-8468B5D65313}"/>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8" name="Google Shape;448;p46">
              <a:extLst>
                <a:ext uri="{FF2B5EF4-FFF2-40B4-BE49-F238E27FC236}">
                  <a16:creationId xmlns:a16="http://schemas.microsoft.com/office/drawing/2014/main" id="{A5885B2D-3859-1E17-E7C7-EF6C7282D8B5}"/>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9" name="Google Shape;449;p46">
              <a:extLst>
                <a:ext uri="{FF2B5EF4-FFF2-40B4-BE49-F238E27FC236}">
                  <a16:creationId xmlns:a16="http://schemas.microsoft.com/office/drawing/2014/main" id="{4B2C3499-B933-034B-137E-8C62BCC924B0}"/>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0" name="Google Shape;450;p46">
              <a:extLst>
                <a:ext uri="{FF2B5EF4-FFF2-40B4-BE49-F238E27FC236}">
                  <a16:creationId xmlns:a16="http://schemas.microsoft.com/office/drawing/2014/main" id="{262924BB-C39E-B5E5-7443-0AB1368BF7D6}"/>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1" name="Google Shape;451;p46">
              <a:extLst>
                <a:ext uri="{FF2B5EF4-FFF2-40B4-BE49-F238E27FC236}">
                  <a16:creationId xmlns:a16="http://schemas.microsoft.com/office/drawing/2014/main" id="{5BEF39A0-82C4-FF84-57B2-86D534D9D20D}"/>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2" name="Google Shape;452;p46">
              <a:extLst>
                <a:ext uri="{FF2B5EF4-FFF2-40B4-BE49-F238E27FC236}">
                  <a16:creationId xmlns:a16="http://schemas.microsoft.com/office/drawing/2014/main" id="{6B1A009A-4A5E-4AE6-A4DB-DB94CF030F11}"/>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35" name="Imagen 34">
            <a:extLst>
              <a:ext uri="{FF2B5EF4-FFF2-40B4-BE49-F238E27FC236}">
                <a16:creationId xmlns:a16="http://schemas.microsoft.com/office/drawing/2014/main" id="{890BEACB-AE1C-DD56-DF15-F0D6D9BA8A4D}"/>
              </a:ext>
            </a:extLst>
          </p:cNvPr>
          <p:cNvPicPr>
            <a:picLocks noChangeAspect="1"/>
          </p:cNvPicPr>
          <p:nvPr/>
        </p:nvPicPr>
        <p:blipFill>
          <a:blip r:embed="rId3"/>
          <a:stretch>
            <a:fillRect/>
          </a:stretch>
        </p:blipFill>
        <p:spPr>
          <a:xfrm>
            <a:off x="10721545" y="354982"/>
            <a:ext cx="1255187" cy="1195416"/>
          </a:xfrm>
          <a:prstGeom prst="rect">
            <a:avLst/>
          </a:prstGeom>
        </p:spPr>
      </p:pic>
      <p:pic>
        <p:nvPicPr>
          <p:cNvPr id="34" name="Imagen 33">
            <a:extLst>
              <a:ext uri="{FF2B5EF4-FFF2-40B4-BE49-F238E27FC236}">
                <a16:creationId xmlns:a16="http://schemas.microsoft.com/office/drawing/2014/main" id="{2353B2F1-D496-38E4-F504-DA37A795EC6F}"/>
              </a:ext>
            </a:extLst>
          </p:cNvPr>
          <p:cNvPicPr>
            <a:picLocks noChangeAspect="1"/>
          </p:cNvPicPr>
          <p:nvPr/>
        </p:nvPicPr>
        <p:blipFill>
          <a:blip r:embed="rId4"/>
          <a:stretch>
            <a:fillRect/>
          </a:stretch>
        </p:blipFill>
        <p:spPr>
          <a:xfrm>
            <a:off x="62373" y="68942"/>
            <a:ext cx="987638" cy="1481456"/>
          </a:xfrm>
          <a:prstGeom prst="rect">
            <a:avLst/>
          </a:prstGeom>
        </p:spPr>
      </p:pic>
    </p:spTree>
    <p:extLst>
      <p:ext uri="{BB962C8B-B14F-4D97-AF65-F5344CB8AC3E}">
        <p14:creationId xmlns:p14="http://schemas.microsoft.com/office/powerpoint/2010/main" val="41120964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directa</a:t>
            </a:r>
            <a:endParaRPr lang="es-ES" sz="4000" kern="0" dirty="0">
              <a:solidFill>
                <a:srgbClr val="3A4258"/>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a:t>
            </a:r>
            <a:r>
              <a:rPr lang="es-ES" sz="1000" kern="0" dirty="0">
                <a:solidFill>
                  <a:srgbClr val="3A4258"/>
                </a:solidFill>
                <a:latin typeface="Calibri" panose="020F0502020204030204" pitchFamily="34" charset="0"/>
                <a:ea typeface="Calibri" panose="020F0502020204030204" pitchFamily="34" charset="0"/>
                <a:cs typeface="Calibri" panose="020F0502020204030204" pitchFamily="34" charset="0"/>
              </a:rPr>
              <a:t>tras marcas del mismo producto)</a:t>
            </a:r>
            <a:endPar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471" y="266717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369" y="3178076"/>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nombrar a tu competencia directa y una pequeña descripción que refleje sus características principales </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Agoda</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Trivago</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6956" y="2667097"/>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855" y="3177997"/>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574" y="2648863"/>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472" y="3159763"/>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157" y="3185939"/>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639" y="3185860"/>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253" y="3167626"/>
            <a:ext cx="2047500" cy="0"/>
          </a:xfrm>
          <a:prstGeom prst="straightConnector1">
            <a:avLst/>
          </a:prstGeom>
          <a:noFill/>
          <a:ln w="19050" cap="flat" cmpd="sng">
            <a:solidFill>
              <a:srgbClr val="3A4258"/>
            </a:solidFill>
            <a:prstDash val="solid"/>
            <a:round/>
            <a:headEnd type="none" w="med" len="med"/>
            <a:tailEnd type="none" w="med" len="med"/>
          </a:ln>
        </p:spPr>
      </p:cxnSp>
      <p:pic>
        <p:nvPicPr>
          <p:cNvPr id="25" name="Imagen 24">
            <a:extLst>
              <a:ext uri="{FF2B5EF4-FFF2-40B4-BE49-F238E27FC236}">
                <a16:creationId xmlns:a16="http://schemas.microsoft.com/office/drawing/2014/main" id="{8825F4EE-09B5-E460-34BB-FDD29C612AB7}"/>
              </a:ext>
            </a:extLst>
          </p:cNvPr>
          <p:cNvPicPr>
            <a:picLocks noChangeAspect="1"/>
          </p:cNvPicPr>
          <p:nvPr/>
        </p:nvPicPr>
        <p:blipFill rotWithShape="1">
          <a:blip r:embed="rId2"/>
          <a:srcRect l="32786" t="27343" r="32648" b="27064"/>
          <a:stretch/>
        </p:blipFill>
        <p:spPr>
          <a:xfrm>
            <a:off x="1657999" y="1730640"/>
            <a:ext cx="852755" cy="842482"/>
          </a:xfrm>
          <a:prstGeom prst="rect">
            <a:avLst/>
          </a:prstGeom>
        </p:spPr>
      </p:pic>
      <p:pic>
        <p:nvPicPr>
          <p:cNvPr id="26" name="Imagen 25">
            <a:extLst>
              <a:ext uri="{FF2B5EF4-FFF2-40B4-BE49-F238E27FC236}">
                <a16:creationId xmlns:a16="http://schemas.microsoft.com/office/drawing/2014/main" id="{23433C81-6635-E8B3-B857-A2CFD71B8204}"/>
              </a:ext>
            </a:extLst>
          </p:cNvPr>
          <p:cNvPicPr>
            <a:picLocks noChangeAspect="1"/>
          </p:cNvPicPr>
          <p:nvPr/>
        </p:nvPicPr>
        <p:blipFill rotWithShape="1">
          <a:blip r:embed="rId3"/>
          <a:srcRect l="6215" t="11694" r="13724" b="11327"/>
          <a:stretch/>
        </p:blipFill>
        <p:spPr>
          <a:xfrm>
            <a:off x="5686485" y="1355015"/>
            <a:ext cx="1276038" cy="1226937"/>
          </a:xfrm>
          <a:prstGeom prst="rect">
            <a:avLst/>
          </a:prstGeom>
        </p:spPr>
      </p:pic>
      <p:pic>
        <p:nvPicPr>
          <p:cNvPr id="27" name="Imagen 26">
            <a:extLst>
              <a:ext uri="{FF2B5EF4-FFF2-40B4-BE49-F238E27FC236}">
                <a16:creationId xmlns:a16="http://schemas.microsoft.com/office/drawing/2014/main" id="{756F9E2C-CE1D-E0BE-0C9B-76FECE2D4974}"/>
              </a:ext>
            </a:extLst>
          </p:cNvPr>
          <p:cNvPicPr>
            <a:picLocks noChangeAspect="1"/>
          </p:cNvPicPr>
          <p:nvPr/>
        </p:nvPicPr>
        <p:blipFill rotWithShape="1">
          <a:blip r:embed="rId4"/>
          <a:srcRect l="14724" t="19468" r="16345" b="17310"/>
          <a:stretch/>
        </p:blipFill>
        <p:spPr>
          <a:xfrm>
            <a:off x="9539653" y="1475074"/>
            <a:ext cx="1197201" cy="1098048"/>
          </a:xfrm>
          <a:prstGeom prst="rect">
            <a:avLst/>
          </a:prstGeom>
        </p:spPr>
      </p:pic>
      <p:pic>
        <p:nvPicPr>
          <p:cNvPr id="12" name="Imagen 11">
            <a:extLst>
              <a:ext uri="{FF2B5EF4-FFF2-40B4-BE49-F238E27FC236}">
                <a16:creationId xmlns:a16="http://schemas.microsoft.com/office/drawing/2014/main" id="{29CAA48A-2038-432F-4CD8-E79DF40D5523}"/>
              </a:ext>
            </a:extLst>
          </p:cNvPr>
          <p:cNvPicPr>
            <a:picLocks noChangeAspect="1"/>
          </p:cNvPicPr>
          <p:nvPr/>
        </p:nvPicPr>
        <p:blipFill>
          <a:blip r:embed="rId5"/>
          <a:stretch>
            <a:fillRect/>
          </a:stretch>
        </p:blipFill>
        <p:spPr>
          <a:xfrm>
            <a:off x="10999696" y="128078"/>
            <a:ext cx="991619" cy="944400"/>
          </a:xfrm>
          <a:prstGeom prst="rect">
            <a:avLst/>
          </a:prstGeom>
        </p:spPr>
      </p:pic>
      <p:pic>
        <p:nvPicPr>
          <p:cNvPr id="10" name="Imagen 9">
            <a:extLst>
              <a:ext uri="{FF2B5EF4-FFF2-40B4-BE49-F238E27FC236}">
                <a16:creationId xmlns:a16="http://schemas.microsoft.com/office/drawing/2014/main" id="{29B61967-F5A5-19D4-B792-B673E50E980C}"/>
              </a:ext>
            </a:extLst>
          </p:cNvPr>
          <p:cNvPicPr>
            <a:picLocks noChangeAspect="1"/>
          </p:cNvPicPr>
          <p:nvPr/>
        </p:nvPicPr>
        <p:blipFill>
          <a:blip r:embed="rId6"/>
          <a:stretch>
            <a:fillRect/>
          </a:stretch>
        </p:blipFill>
        <p:spPr>
          <a:xfrm>
            <a:off x="-38953" y="18668"/>
            <a:ext cx="987638" cy="1481456"/>
          </a:xfrm>
          <a:prstGeom prst="rect">
            <a:avLst/>
          </a:prstGeom>
        </p:spPr>
      </p:pic>
    </p:spTree>
    <p:extLst>
      <p:ext uri="{BB962C8B-B14F-4D97-AF65-F5344CB8AC3E}">
        <p14:creationId xmlns:p14="http://schemas.microsoft.com/office/powerpoint/2010/main" val="2888639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indirecta</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lang="es-ES" sz="800" kern="0" dirty="0">
                <a:solidFill>
                  <a:srgbClr val="3A4258"/>
                </a:solidFill>
                <a:latin typeface="Calibri" panose="020F0502020204030204" pitchFamily="34" charset="0"/>
                <a:ea typeface="Calibri" panose="020F0502020204030204" pitchFamily="34" charset="0"/>
                <a:cs typeface="Calibri" panose="020F0502020204030204" pitchFamily="34" charset="0"/>
              </a:rPr>
              <a:t>(otros productos diferentes)</a:t>
            </a:r>
            <a:endParaRPr kumimoji="0" lang="es-ES" sz="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586" y="2605484"/>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484" y="311638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mencionar a otros productos/empresas que pueden sustituir a mi producto</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Agencias de viajes</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Couchsurfing</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7071" y="260540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970" y="311630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689" y="2587171"/>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587" y="309807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272" y="3124247"/>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754" y="312416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368" y="3105934"/>
            <a:ext cx="2047500" cy="0"/>
          </a:xfrm>
          <a:prstGeom prst="straightConnector1">
            <a:avLst/>
          </a:prstGeom>
          <a:noFill/>
          <a:ln w="19050" cap="flat" cmpd="sng">
            <a:solidFill>
              <a:srgbClr val="3A4258"/>
            </a:solidFill>
            <a:prstDash val="solid"/>
            <a:round/>
            <a:headEnd type="none" w="med" len="med"/>
            <a:tailEnd type="none" w="med" len="med"/>
          </a:ln>
        </p:spPr>
      </p:cxnSp>
      <p:pic>
        <p:nvPicPr>
          <p:cNvPr id="24" name="Imagen 23">
            <a:extLst>
              <a:ext uri="{FF2B5EF4-FFF2-40B4-BE49-F238E27FC236}">
                <a16:creationId xmlns:a16="http://schemas.microsoft.com/office/drawing/2014/main" id="{7B51C07D-15E2-0F20-8338-7B85D3DEB7A2}"/>
              </a:ext>
            </a:extLst>
          </p:cNvPr>
          <p:cNvPicPr>
            <a:picLocks noChangeAspect="1"/>
          </p:cNvPicPr>
          <p:nvPr/>
        </p:nvPicPr>
        <p:blipFill>
          <a:blip r:embed="rId3"/>
          <a:stretch>
            <a:fillRect/>
          </a:stretch>
        </p:blipFill>
        <p:spPr>
          <a:xfrm>
            <a:off x="1696666" y="1765078"/>
            <a:ext cx="716912" cy="716912"/>
          </a:xfrm>
          <a:prstGeom prst="rect">
            <a:avLst/>
          </a:prstGeom>
        </p:spPr>
      </p:pic>
      <p:pic>
        <p:nvPicPr>
          <p:cNvPr id="25" name="Imagen 24">
            <a:extLst>
              <a:ext uri="{FF2B5EF4-FFF2-40B4-BE49-F238E27FC236}">
                <a16:creationId xmlns:a16="http://schemas.microsoft.com/office/drawing/2014/main" id="{8A77CF9C-FB29-2591-ED38-8D60BA97CE1D}"/>
              </a:ext>
            </a:extLst>
          </p:cNvPr>
          <p:cNvPicPr>
            <a:picLocks noChangeAspect="1"/>
          </p:cNvPicPr>
          <p:nvPr/>
        </p:nvPicPr>
        <p:blipFill rotWithShape="1">
          <a:blip r:embed="rId4"/>
          <a:srcRect l="17241" t="17041" r="16123" b="20524"/>
          <a:stretch/>
        </p:blipFill>
        <p:spPr>
          <a:xfrm>
            <a:off x="5810793" y="1680172"/>
            <a:ext cx="1027421" cy="962633"/>
          </a:xfrm>
          <a:prstGeom prst="rect">
            <a:avLst/>
          </a:prstGeom>
        </p:spPr>
      </p:pic>
      <p:pic>
        <p:nvPicPr>
          <p:cNvPr id="26" name="Imagen 25">
            <a:extLst>
              <a:ext uri="{FF2B5EF4-FFF2-40B4-BE49-F238E27FC236}">
                <a16:creationId xmlns:a16="http://schemas.microsoft.com/office/drawing/2014/main" id="{97EF6E9C-3D95-E990-D8A1-4807308E4DF4}"/>
              </a:ext>
            </a:extLst>
          </p:cNvPr>
          <p:cNvPicPr>
            <a:picLocks noChangeAspect="1"/>
          </p:cNvPicPr>
          <p:nvPr/>
        </p:nvPicPr>
        <p:blipFill rotWithShape="1">
          <a:blip r:embed="rId5"/>
          <a:srcRect l="34632" t="21440" r="35018" b="18273"/>
          <a:stretch/>
        </p:blipFill>
        <p:spPr>
          <a:xfrm>
            <a:off x="9876973" y="1540680"/>
            <a:ext cx="716912" cy="1165707"/>
          </a:xfrm>
          <a:prstGeom prst="rect">
            <a:avLst/>
          </a:prstGeom>
        </p:spPr>
      </p:pic>
      <p:pic>
        <p:nvPicPr>
          <p:cNvPr id="12" name="Imagen 11">
            <a:extLst>
              <a:ext uri="{FF2B5EF4-FFF2-40B4-BE49-F238E27FC236}">
                <a16:creationId xmlns:a16="http://schemas.microsoft.com/office/drawing/2014/main" id="{CB4BBBBF-A7CF-E4D6-F429-34B6E50CD999}"/>
              </a:ext>
            </a:extLst>
          </p:cNvPr>
          <p:cNvPicPr>
            <a:picLocks noChangeAspect="1"/>
          </p:cNvPicPr>
          <p:nvPr/>
        </p:nvPicPr>
        <p:blipFill>
          <a:blip r:embed="rId6"/>
          <a:stretch>
            <a:fillRect/>
          </a:stretch>
        </p:blipFill>
        <p:spPr>
          <a:xfrm>
            <a:off x="11055599" y="104176"/>
            <a:ext cx="993734" cy="944962"/>
          </a:xfrm>
          <a:prstGeom prst="rect">
            <a:avLst/>
          </a:prstGeom>
        </p:spPr>
      </p:pic>
      <p:pic>
        <p:nvPicPr>
          <p:cNvPr id="10" name="Imagen 9">
            <a:extLst>
              <a:ext uri="{FF2B5EF4-FFF2-40B4-BE49-F238E27FC236}">
                <a16:creationId xmlns:a16="http://schemas.microsoft.com/office/drawing/2014/main" id="{22DC6CCF-50E6-A8B9-B291-C992831E6339}"/>
              </a:ext>
            </a:extLst>
          </p:cNvPr>
          <p:cNvPicPr>
            <a:picLocks noChangeAspect="1"/>
          </p:cNvPicPr>
          <p:nvPr/>
        </p:nvPicPr>
        <p:blipFill>
          <a:blip r:embed="rId7"/>
          <a:stretch>
            <a:fillRect/>
          </a:stretch>
        </p:blipFill>
        <p:spPr>
          <a:xfrm>
            <a:off x="0" y="59224"/>
            <a:ext cx="987638" cy="1481456"/>
          </a:xfrm>
          <a:prstGeom prst="rect">
            <a:avLst/>
          </a:prstGeom>
        </p:spPr>
      </p:pic>
    </p:spTree>
    <p:extLst>
      <p:ext uri="{BB962C8B-B14F-4D97-AF65-F5344CB8AC3E}">
        <p14:creationId xmlns:p14="http://schemas.microsoft.com/office/powerpoint/2010/main" val="5661998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242</TotalTime>
  <Words>1736</Words>
  <Application>Microsoft Office PowerPoint</Application>
  <PresentationFormat>Panorámica</PresentationFormat>
  <Paragraphs>233</Paragraphs>
  <Slides>37</Slides>
  <Notes>16</Notes>
  <HiddenSlides>0</HiddenSlides>
  <MMClips>0</MMClips>
  <ScaleCrop>false</ScaleCrop>
  <HeadingPairs>
    <vt:vector size="6" baseType="variant">
      <vt:variant>
        <vt:lpstr>Fuentes usadas</vt:lpstr>
      </vt:variant>
      <vt:variant>
        <vt:i4>10</vt:i4>
      </vt:variant>
      <vt:variant>
        <vt:lpstr>Tema</vt:lpstr>
      </vt:variant>
      <vt:variant>
        <vt:i4>1</vt:i4>
      </vt:variant>
      <vt:variant>
        <vt:lpstr>Títulos de diapositiva</vt:lpstr>
      </vt:variant>
      <vt:variant>
        <vt:i4>37</vt:i4>
      </vt:variant>
    </vt:vector>
  </HeadingPairs>
  <TitlesOfParts>
    <vt:vector size="48" baseType="lpstr">
      <vt:lpstr>Amatic SC</vt:lpstr>
      <vt:lpstr>Aptos</vt:lpstr>
      <vt:lpstr>Aptos Display</vt:lpstr>
      <vt:lpstr>Arial</vt:lpstr>
      <vt:lpstr>Calibri</vt:lpstr>
      <vt:lpstr>Cambria Math</vt:lpstr>
      <vt:lpstr>Dosis</vt:lpstr>
      <vt:lpstr>Roboto Medium</vt:lpstr>
      <vt:lpstr>Symbol</vt:lpstr>
      <vt:lpstr>Times New Roman</vt:lpstr>
      <vt:lpstr>Tema de Office</vt:lpstr>
      <vt:lpstr>Nombre de la idea de negocio o empresa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Otros iconos y dibujos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Nombre de la Idea de Negocio</dc:title>
  <dc:creator>Carlos Hernández UVA GMAIL</dc:creator>
  <cp:lastModifiedBy>Carlos Hernández UVA GMAIL</cp:lastModifiedBy>
  <cp:revision>87</cp:revision>
  <dcterms:created xsi:type="dcterms:W3CDTF">2024-04-09T10:53:41Z</dcterms:created>
  <dcterms:modified xsi:type="dcterms:W3CDTF">2025-12-11T22:00:51Z</dcterms:modified>
</cp:coreProperties>
</file>